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4"/>
    <p:sldMasterId id="2147483713" r:id="rId5"/>
    <p:sldMasterId id="2147483723" r:id="rId6"/>
  </p:sldMasterIdLst>
  <p:notesMasterIdLst>
    <p:notesMasterId r:id="rId18"/>
  </p:notesMasterIdLst>
  <p:handoutMasterIdLst>
    <p:handoutMasterId r:id="rId19"/>
  </p:handoutMasterIdLst>
  <p:sldIdLst>
    <p:sldId id="373" r:id="rId7"/>
    <p:sldId id="374" r:id="rId8"/>
    <p:sldId id="467" r:id="rId9"/>
    <p:sldId id="468" r:id="rId10"/>
    <p:sldId id="469" r:id="rId11"/>
    <p:sldId id="470" r:id="rId12"/>
    <p:sldId id="471" r:id="rId13"/>
    <p:sldId id="472" r:id="rId14"/>
    <p:sldId id="461" r:id="rId15"/>
    <p:sldId id="457" r:id="rId16"/>
    <p:sldId id="473" r:id="rId17"/>
  </p:sldIdLst>
  <p:sldSz cx="12192000" cy="6858000"/>
  <p:notesSz cx="6735763" cy="9866313"/>
  <p:embeddedFontLst>
    <p:embeddedFont>
      <p:font typeface="Axiforma" panose="00000500000000000000" pitchFamily="50" charset="0"/>
      <p:regular r:id="rId20"/>
      <p:bold r:id="rId21"/>
      <p:italic r:id="rId22"/>
      <p:boldItalic r:id="rId23"/>
    </p:embeddedFon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Raleway" panose="020B0604020202020204" charset="0"/>
      <p:regular r:id="rId32"/>
      <p:bold r:id="rId33"/>
      <p:italic r:id="rId34"/>
      <p:boldItalic r:id="rId35"/>
    </p:embeddedFont>
    <p:embeddedFont>
      <p:font typeface="Roboto" panose="020B0604020202020204" charset="0"/>
      <p:regular r:id="rId36"/>
      <p:bold r:id="rId37"/>
      <p:italic r:id="rId38"/>
      <p:boldItalic r:id="rId39"/>
    </p:embeddedFont>
    <p:embeddedFont>
      <p:font typeface="Wingdings 3" panose="05040102010807070707" pitchFamily="18" charset="2"/>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easury &amp; LIBOR" id="{E21BB1ED-3D6B-4C9E-AB51-DF850DA51EF3}">
          <p14:sldIdLst>
            <p14:sldId id="373"/>
            <p14:sldId id="374"/>
            <p14:sldId id="467"/>
            <p14:sldId id="468"/>
            <p14:sldId id="469"/>
            <p14:sldId id="470"/>
            <p14:sldId id="471"/>
            <p14:sldId id="472"/>
            <p14:sldId id="461"/>
            <p14:sldId id="457"/>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17F"/>
    <a:srgbClr val="AD6300"/>
    <a:srgbClr val="AB248B"/>
    <a:srgbClr val="7F6000"/>
    <a:srgbClr val="FF9999"/>
    <a:srgbClr val="FF99FF"/>
    <a:srgbClr val="951E83"/>
    <a:srgbClr val="C038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7BBBFD-E6B8-47E7-99DE-60D4BD101AAF}" v="2" dt="2020-04-22T19:55:25.7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1" autoAdjust="0"/>
    <p:restoredTop sz="60204" autoAdjust="0"/>
  </p:normalViewPr>
  <p:slideViewPr>
    <p:cSldViewPr snapToGrid="0">
      <p:cViewPr varScale="1">
        <p:scale>
          <a:sx n="68" d="100"/>
          <a:sy n="68" d="100"/>
        </p:scale>
        <p:origin x="2172"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4.xml"/><Relationship Id="rId19" Type="http://schemas.openxmlformats.org/officeDocument/2006/relationships/handoutMaster" Target="handoutMasters/handoutMaster1.xml"/><Relationship Id="rId31" Type="http://schemas.openxmlformats.org/officeDocument/2006/relationships/font" Target="fonts/font12.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microsoft.com/office/2015/10/relationships/revisionInfo" Target="revisionInfo.xml"/><Relationship Id="rId20" Type="http://schemas.openxmlformats.org/officeDocument/2006/relationships/font" Target="fonts/font1.fntdata"/><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 Morton" userId="0b81f43b-706d-49f1-bfbb-2481d0ff4d0f" providerId="ADAL" clId="{FF9634D1-1A13-4623-9BB3-695100D24228}"/>
    <pc:docChg chg="undo custSel addSld delSld modSld sldOrd addSection delSection modSection">
      <pc:chgData name="Su Morton" userId="0b81f43b-706d-49f1-bfbb-2481d0ff4d0f" providerId="ADAL" clId="{FF9634D1-1A13-4623-9BB3-695100D24228}" dt="2020-03-03T23:26:49.194" v="1037" actId="2696"/>
      <pc:docMkLst>
        <pc:docMk/>
      </pc:docMkLst>
      <pc:sldChg chg="modSp">
        <pc:chgData name="Su Morton" userId="0b81f43b-706d-49f1-bfbb-2481d0ff4d0f" providerId="ADAL" clId="{FF9634D1-1A13-4623-9BB3-695100D24228}" dt="2020-03-03T23:03:41.590" v="17" actId="20577"/>
        <pc:sldMkLst>
          <pc:docMk/>
          <pc:sldMk cId="1308632359" sldId="373"/>
        </pc:sldMkLst>
        <pc:spChg chg="mod">
          <ac:chgData name="Su Morton" userId="0b81f43b-706d-49f1-bfbb-2481d0ff4d0f" providerId="ADAL" clId="{FF9634D1-1A13-4623-9BB3-695100D24228}" dt="2020-03-03T23:03:39.758" v="16" actId="20577"/>
          <ac:spMkLst>
            <pc:docMk/>
            <pc:sldMk cId="1308632359" sldId="373"/>
            <ac:spMk id="3" creationId="{F85C5346-9556-4394-82CB-8C00BAC5C6B9}"/>
          </ac:spMkLst>
        </pc:spChg>
        <pc:spChg chg="mod">
          <ac:chgData name="Su Morton" userId="0b81f43b-706d-49f1-bfbb-2481d0ff4d0f" providerId="ADAL" clId="{FF9634D1-1A13-4623-9BB3-695100D24228}" dt="2020-03-03T23:03:41.590" v="17" actId="20577"/>
          <ac:spMkLst>
            <pc:docMk/>
            <pc:sldMk cId="1308632359" sldId="373"/>
            <ac:spMk id="5" creationId="{E7AF8EBF-4A86-4DF7-914A-4B5F65BA1C2D}"/>
          </ac:spMkLst>
        </pc:spChg>
      </pc:sldChg>
      <pc:sldChg chg="modSp modNotesTx">
        <pc:chgData name="Su Morton" userId="0b81f43b-706d-49f1-bfbb-2481d0ff4d0f" providerId="ADAL" clId="{FF9634D1-1A13-4623-9BB3-695100D24228}" dt="2020-03-03T23:04:14.021" v="61" actId="20577"/>
        <pc:sldMkLst>
          <pc:docMk/>
          <pc:sldMk cId="1547518577" sldId="374"/>
        </pc:sldMkLst>
        <pc:spChg chg="mod">
          <ac:chgData name="Su Morton" userId="0b81f43b-706d-49f1-bfbb-2481d0ff4d0f" providerId="ADAL" clId="{FF9634D1-1A13-4623-9BB3-695100D24228}" dt="2020-03-03T23:04:12.048" v="60" actId="20577"/>
          <ac:spMkLst>
            <pc:docMk/>
            <pc:sldMk cId="1547518577" sldId="374"/>
            <ac:spMk id="3" creationId="{375696F5-E7FD-4A31-9C94-ECD045545E6B}"/>
          </ac:spMkLst>
        </pc:spChg>
        <pc:spChg chg="mod">
          <ac:chgData name="Su Morton" userId="0b81f43b-706d-49f1-bfbb-2481d0ff4d0f" providerId="ADAL" clId="{FF9634D1-1A13-4623-9BB3-695100D24228}" dt="2020-03-03T23:04:02.107" v="25" actId="20577"/>
          <ac:spMkLst>
            <pc:docMk/>
            <pc:sldMk cId="1547518577" sldId="374"/>
            <ac:spMk id="4" creationId="{7223FCD5-D771-42E1-BD96-DA7EA7C280CE}"/>
          </ac:spMkLst>
        </pc:spChg>
      </pc:sldChg>
      <pc:sldChg chg="add del">
        <pc:chgData name="Su Morton" userId="0b81f43b-706d-49f1-bfbb-2481d0ff4d0f" providerId="ADAL" clId="{FF9634D1-1A13-4623-9BB3-695100D24228}" dt="2020-03-03T23:26:49.194" v="1037" actId="2696"/>
        <pc:sldMkLst>
          <pc:docMk/>
          <pc:sldMk cId="3290970098" sldId="452"/>
        </pc:sldMkLst>
      </pc:sldChg>
      <pc:sldChg chg="add del">
        <pc:chgData name="Su Morton" userId="0b81f43b-706d-49f1-bfbb-2481d0ff4d0f" providerId="ADAL" clId="{FF9634D1-1A13-4623-9BB3-695100D24228}" dt="2020-03-03T23:06:11.265" v="105" actId="2696"/>
        <pc:sldMkLst>
          <pc:docMk/>
          <pc:sldMk cId="3677353126" sldId="453"/>
        </pc:sldMkLst>
      </pc:sldChg>
      <pc:sldChg chg="modSp add del">
        <pc:chgData name="Su Morton" userId="0b81f43b-706d-49f1-bfbb-2481d0ff4d0f" providerId="ADAL" clId="{FF9634D1-1A13-4623-9BB3-695100D24228}" dt="2020-03-03T23:08:13.923" v="160" actId="2696"/>
        <pc:sldMkLst>
          <pc:docMk/>
          <pc:sldMk cId="1117151109" sldId="454"/>
        </pc:sldMkLst>
        <pc:graphicFrameChg chg="mod">
          <ac:chgData name="Su Morton" userId="0b81f43b-706d-49f1-bfbb-2481d0ff4d0f" providerId="ADAL" clId="{FF9634D1-1A13-4623-9BB3-695100D24228}" dt="2020-03-03T23:07:31.293" v="135" actId="1076"/>
          <ac:graphicFrameMkLst>
            <pc:docMk/>
            <pc:sldMk cId="1117151109" sldId="454"/>
            <ac:graphicFrameMk id="8" creationId="{00000000-0000-0000-0000-000000000000}"/>
          </ac:graphicFrameMkLst>
        </pc:graphicFrameChg>
      </pc:sldChg>
      <pc:sldChg chg="add del modNotesTx">
        <pc:chgData name="Su Morton" userId="0b81f43b-706d-49f1-bfbb-2481d0ff4d0f" providerId="ADAL" clId="{FF9634D1-1A13-4623-9BB3-695100D24228}" dt="2020-03-03T23:11:06.935" v="406" actId="2696"/>
        <pc:sldMkLst>
          <pc:docMk/>
          <pc:sldMk cId="416303235" sldId="455"/>
        </pc:sldMkLst>
      </pc:sldChg>
      <pc:sldChg chg="add del">
        <pc:chgData name="Su Morton" userId="0b81f43b-706d-49f1-bfbb-2481d0ff4d0f" providerId="ADAL" clId="{FF9634D1-1A13-4623-9BB3-695100D24228}" dt="2020-03-03T23:13:53.125" v="513" actId="2696"/>
        <pc:sldMkLst>
          <pc:docMk/>
          <pc:sldMk cId="3022517821" sldId="456"/>
        </pc:sldMkLst>
      </pc:sldChg>
      <pc:sldChg chg="add del">
        <pc:chgData name="Su Morton" userId="0b81f43b-706d-49f1-bfbb-2481d0ff4d0f" providerId="ADAL" clId="{FF9634D1-1A13-4623-9BB3-695100D24228}" dt="2020-03-03T23:15:26.415" v="567" actId="2696"/>
        <pc:sldMkLst>
          <pc:docMk/>
          <pc:sldMk cId="3795004328" sldId="457"/>
        </pc:sldMkLst>
      </pc:sldChg>
      <pc:sldChg chg="addSp delSp modSp">
        <pc:chgData name="Su Morton" userId="0b81f43b-706d-49f1-bfbb-2481d0ff4d0f" providerId="ADAL" clId="{FF9634D1-1A13-4623-9BB3-695100D24228}" dt="2020-03-03T23:23:47.702" v="890" actId="1076"/>
        <pc:sldMkLst>
          <pc:docMk/>
          <pc:sldMk cId="4195712890" sldId="457"/>
        </pc:sldMkLst>
        <pc:spChg chg="mod">
          <ac:chgData name="Su Morton" userId="0b81f43b-706d-49f1-bfbb-2481d0ff4d0f" providerId="ADAL" clId="{FF9634D1-1A13-4623-9BB3-695100D24228}" dt="2020-03-03T23:21:48.587" v="808" actId="20577"/>
          <ac:spMkLst>
            <pc:docMk/>
            <pc:sldMk cId="4195712890" sldId="457"/>
            <ac:spMk id="3" creationId="{1CB21280-11D9-4FB6-A95B-1FDD47E6590B}"/>
          </ac:spMkLst>
        </pc:spChg>
        <pc:spChg chg="mod">
          <ac:chgData name="Su Morton" userId="0b81f43b-706d-49f1-bfbb-2481d0ff4d0f" providerId="ADAL" clId="{FF9634D1-1A13-4623-9BB3-695100D24228}" dt="2020-03-03T23:21:57.400" v="809" actId="20577"/>
          <ac:spMkLst>
            <pc:docMk/>
            <pc:sldMk cId="4195712890" sldId="457"/>
            <ac:spMk id="9" creationId="{56E2CE13-73C5-4C0C-B021-747B9A0B52EC}"/>
          </ac:spMkLst>
        </pc:spChg>
        <pc:spChg chg="del">
          <ac:chgData name="Su Morton" userId="0b81f43b-706d-49f1-bfbb-2481d0ff4d0f" providerId="ADAL" clId="{FF9634D1-1A13-4623-9BB3-695100D24228}" dt="2020-03-03T23:22:02.159" v="812" actId="478"/>
          <ac:spMkLst>
            <pc:docMk/>
            <pc:sldMk cId="4195712890" sldId="457"/>
            <ac:spMk id="12" creationId="{EE62749D-50E1-4281-9176-6F5F57F364EB}"/>
          </ac:spMkLst>
        </pc:spChg>
        <pc:spChg chg="mod">
          <ac:chgData name="Su Morton" userId="0b81f43b-706d-49f1-bfbb-2481d0ff4d0f" providerId="ADAL" clId="{FF9634D1-1A13-4623-9BB3-695100D24228}" dt="2020-03-03T23:23:45.074" v="889" actId="1076"/>
          <ac:spMkLst>
            <pc:docMk/>
            <pc:sldMk cId="4195712890" sldId="457"/>
            <ac:spMk id="13" creationId="{ECF9CB32-6275-4C62-9466-6EE1AEAB3ECC}"/>
          </ac:spMkLst>
        </pc:spChg>
        <pc:spChg chg="del">
          <ac:chgData name="Su Morton" userId="0b81f43b-706d-49f1-bfbb-2481d0ff4d0f" providerId="ADAL" clId="{FF9634D1-1A13-4623-9BB3-695100D24228}" dt="2020-03-03T23:22:06.346" v="817" actId="478"/>
          <ac:spMkLst>
            <pc:docMk/>
            <pc:sldMk cId="4195712890" sldId="457"/>
            <ac:spMk id="14" creationId="{736DE8FE-6AF3-49BE-8F5F-250E54F43AEE}"/>
          </ac:spMkLst>
        </pc:spChg>
        <pc:spChg chg="del">
          <ac:chgData name="Su Morton" userId="0b81f43b-706d-49f1-bfbb-2481d0ff4d0f" providerId="ADAL" clId="{FF9634D1-1A13-4623-9BB3-695100D24228}" dt="2020-03-03T23:22:07.186" v="818" actId="478"/>
          <ac:spMkLst>
            <pc:docMk/>
            <pc:sldMk cId="4195712890" sldId="457"/>
            <ac:spMk id="15" creationId="{D7A00597-F057-4364-A633-1183749D68FD}"/>
          </ac:spMkLst>
        </pc:spChg>
        <pc:spChg chg="del mod">
          <ac:chgData name="Su Morton" userId="0b81f43b-706d-49f1-bfbb-2481d0ff4d0f" providerId="ADAL" clId="{FF9634D1-1A13-4623-9BB3-695100D24228}" dt="2020-03-03T23:22:04.724" v="815" actId="478"/>
          <ac:spMkLst>
            <pc:docMk/>
            <pc:sldMk cId="4195712890" sldId="457"/>
            <ac:spMk id="16" creationId="{78289C75-4E49-4BEE-B2DB-2A9EB37CF289}"/>
          </ac:spMkLst>
        </pc:spChg>
        <pc:spChg chg="del mod">
          <ac:chgData name="Su Morton" userId="0b81f43b-706d-49f1-bfbb-2481d0ff4d0f" providerId="ADAL" clId="{FF9634D1-1A13-4623-9BB3-695100D24228}" dt="2020-03-03T23:22:05.527" v="816" actId="478"/>
          <ac:spMkLst>
            <pc:docMk/>
            <pc:sldMk cId="4195712890" sldId="457"/>
            <ac:spMk id="17" creationId="{2BB9C8D9-945D-4005-972A-A156495C4D9D}"/>
          </ac:spMkLst>
        </pc:spChg>
        <pc:spChg chg="del">
          <ac:chgData name="Su Morton" userId="0b81f43b-706d-49f1-bfbb-2481d0ff4d0f" providerId="ADAL" clId="{FF9634D1-1A13-4623-9BB3-695100D24228}" dt="2020-03-03T23:22:00.467" v="810" actId="478"/>
          <ac:spMkLst>
            <pc:docMk/>
            <pc:sldMk cId="4195712890" sldId="457"/>
            <ac:spMk id="19" creationId="{237C6C25-3130-4531-80C5-EFBAFCCD394F}"/>
          </ac:spMkLst>
        </pc:spChg>
        <pc:spChg chg="del">
          <ac:chgData name="Su Morton" userId="0b81f43b-706d-49f1-bfbb-2481d0ff4d0f" providerId="ADAL" clId="{FF9634D1-1A13-4623-9BB3-695100D24228}" dt="2020-03-03T23:22:01.335" v="811" actId="478"/>
          <ac:spMkLst>
            <pc:docMk/>
            <pc:sldMk cId="4195712890" sldId="457"/>
            <ac:spMk id="21" creationId="{2EB98D29-2A2A-46F7-BBFC-A6E4B029CBBE}"/>
          </ac:spMkLst>
        </pc:spChg>
        <pc:spChg chg="mod">
          <ac:chgData name="Su Morton" userId="0b81f43b-706d-49f1-bfbb-2481d0ff4d0f" providerId="ADAL" clId="{FF9634D1-1A13-4623-9BB3-695100D24228}" dt="2020-03-03T23:23:40.492" v="888" actId="1076"/>
          <ac:spMkLst>
            <pc:docMk/>
            <pc:sldMk cId="4195712890" sldId="457"/>
            <ac:spMk id="24" creationId="{C3BCEBC5-7EB8-4FE0-ADA9-71B3FA817E3F}"/>
          </ac:spMkLst>
        </pc:spChg>
        <pc:spChg chg="mod">
          <ac:chgData name="Su Morton" userId="0b81f43b-706d-49f1-bfbb-2481d0ff4d0f" providerId="ADAL" clId="{FF9634D1-1A13-4623-9BB3-695100D24228}" dt="2020-03-03T23:23:47.702" v="890" actId="1076"/>
          <ac:spMkLst>
            <pc:docMk/>
            <pc:sldMk cId="4195712890" sldId="457"/>
            <ac:spMk id="25" creationId="{4B6D9D67-D4E5-4E45-8A4C-96D8F8CD96FA}"/>
          </ac:spMkLst>
        </pc:spChg>
        <pc:picChg chg="add del">
          <ac:chgData name="Su Morton" userId="0b81f43b-706d-49f1-bfbb-2481d0ff4d0f" providerId="ADAL" clId="{FF9634D1-1A13-4623-9BB3-695100D24228}" dt="2020-03-03T23:23:30.752" v="863"/>
          <ac:picMkLst>
            <pc:docMk/>
            <pc:sldMk cId="4195712890" sldId="457"/>
            <ac:picMk id="18" creationId="{136C02D0-C05C-403C-8BB2-3C7DF1BC9815}"/>
          </ac:picMkLst>
        </pc:picChg>
        <pc:picChg chg="add del">
          <ac:chgData name="Su Morton" userId="0b81f43b-706d-49f1-bfbb-2481d0ff4d0f" providerId="ADAL" clId="{FF9634D1-1A13-4623-9BB3-695100D24228}" dt="2020-03-03T23:23:30.752" v="863"/>
          <ac:picMkLst>
            <pc:docMk/>
            <pc:sldMk cId="4195712890" sldId="457"/>
            <ac:picMk id="20" creationId="{0809E87B-75F5-40E7-AC0A-B62F5CC34393}"/>
          </ac:picMkLst>
        </pc:picChg>
        <pc:picChg chg="add del">
          <ac:chgData name="Su Morton" userId="0b81f43b-706d-49f1-bfbb-2481d0ff4d0f" providerId="ADAL" clId="{FF9634D1-1A13-4623-9BB3-695100D24228}" dt="2020-03-03T23:23:30.752" v="863"/>
          <ac:picMkLst>
            <pc:docMk/>
            <pc:sldMk cId="4195712890" sldId="457"/>
            <ac:picMk id="22" creationId="{F840C58F-F127-4924-AD3F-DA616D92614D}"/>
          </ac:picMkLst>
        </pc:picChg>
        <pc:picChg chg="add mod">
          <ac:chgData name="Su Morton" userId="0b81f43b-706d-49f1-bfbb-2481d0ff4d0f" providerId="ADAL" clId="{FF9634D1-1A13-4623-9BB3-695100D24228}" dt="2020-03-03T23:23:34.910" v="887" actId="1036"/>
          <ac:picMkLst>
            <pc:docMk/>
            <pc:sldMk cId="4195712890" sldId="457"/>
            <ac:picMk id="23" creationId="{16481F4B-BECD-43DB-B9D6-C0D042AF288C}"/>
          </ac:picMkLst>
        </pc:picChg>
        <pc:picChg chg="add mod">
          <ac:chgData name="Su Morton" userId="0b81f43b-706d-49f1-bfbb-2481d0ff4d0f" providerId="ADAL" clId="{FF9634D1-1A13-4623-9BB3-695100D24228}" dt="2020-03-03T23:23:34.910" v="887" actId="1036"/>
          <ac:picMkLst>
            <pc:docMk/>
            <pc:sldMk cId="4195712890" sldId="457"/>
            <ac:picMk id="26" creationId="{CE18440A-E77D-460E-930D-55E9B10B3E53}"/>
          </ac:picMkLst>
        </pc:picChg>
        <pc:picChg chg="add mod">
          <ac:chgData name="Su Morton" userId="0b81f43b-706d-49f1-bfbb-2481d0ff4d0f" providerId="ADAL" clId="{FF9634D1-1A13-4623-9BB3-695100D24228}" dt="2020-03-03T23:23:34.910" v="887" actId="1036"/>
          <ac:picMkLst>
            <pc:docMk/>
            <pc:sldMk cId="4195712890" sldId="457"/>
            <ac:picMk id="27" creationId="{187D4264-04F5-481E-8ACA-CED591F713EC}"/>
          </ac:picMkLst>
        </pc:picChg>
      </pc:sldChg>
      <pc:sldChg chg="add del">
        <pc:chgData name="Su Morton" userId="0b81f43b-706d-49f1-bfbb-2481d0ff4d0f" providerId="ADAL" clId="{FF9634D1-1A13-4623-9BB3-695100D24228}" dt="2020-03-03T23:18:23.601" v="679" actId="2696"/>
        <pc:sldMkLst>
          <pc:docMk/>
          <pc:sldMk cId="1957152517" sldId="458"/>
        </pc:sldMkLst>
      </pc:sldChg>
      <pc:sldChg chg="add del">
        <pc:chgData name="Su Morton" userId="0b81f43b-706d-49f1-bfbb-2481d0ff4d0f" providerId="ADAL" clId="{FF9634D1-1A13-4623-9BB3-695100D24228}" dt="2020-03-03T23:21:17.347" v="800" actId="2696"/>
        <pc:sldMkLst>
          <pc:docMk/>
          <pc:sldMk cId="2081129306" sldId="459"/>
        </pc:sldMkLst>
      </pc:sldChg>
      <pc:sldChg chg="add del">
        <pc:chgData name="Su Morton" userId="0b81f43b-706d-49f1-bfbb-2481d0ff4d0f" providerId="ADAL" clId="{FF9634D1-1A13-4623-9BB3-695100D24228}" dt="2020-03-03T23:21:26.969" v="801" actId="2696"/>
        <pc:sldMkLst>
          <pc:docMk/>
          <pc:sldMk cId="2394218816" sldId="460"/>
        </pc:sldMkLst>
      </pc:sldChg>
      <pc:sldChg chg="delSp modSp">
        <pc:chgData name="Su Morton" userId="0b81f43b-706d-49f1-bfbb-2481d0ff4d0f" providerId="ADAL" clId="{FF9634D1-1A13-4623-9BB3-695100D24228}" dt="2020-03-03T23:21:08.039" v="799" actId="20577"/>
        <pc:sldMkLst>
          <pc:docMk/>
          <pc:sldMk cId="1918886176" sldId="461"/>
        </pc:sldMkLst>
        <pc:spChg chg="mod">
          <ac:chgData name="Su Morton" userId="0b81f43b-706d-49f1-bfbb-2481d0ff4d0f" providerId="ADAL" clId="{FF9634D1-1A13-4623-9BB3-695100D24228}" dt="2020-03-03T23:19:13.018" v="692" actId="20577"/>
          <ac:spMkLst>
            <pc:docMk/>
            <pc:sldMk cId="1918886176" sldId="461"/>
            <ac:spMk id="4" creationId="{7223FCD5-D771-42E1-BD96-DA7EA7C280CE}"/>
          </ac:spMkLst>
        </pc:spChg>
        <pc:spChg chg="mod">
          <ac:chgData name="Su Morton" userId="0b81f43b-706d-49f1-bfbb-2481d0ff4d0f" providerId="ADAL" clId="{FF9634D1-1A13-4623-9BB3-695100D24228}" dt="2020-03-03T23:21:02.875" v="796" actId="20577"/>
          <ac:spMkLst>
            <pc:docMk/>
            <pc:sldMk cId="1918886176" sldId="461"/>
            <ac:spMk id="7" creationId="{DA96C0D7-2532-4A54-9E41-1CFB61E53066}"/>
          </ac:spMkLst>
        </pc:spChg>
        <pc:spChg chg="mod">
          <ac:chgData name="Su Morton" userId="0b81f43b-706d-49f1-bfbb-2481d0ff4d0f" providerId="ADAL" clId="{FF9634D1-1A13-4623-9BB3-695100D24228}" dt="2020-03-03T23:21:08.039" v="799" actId="20577"/>
          <ac:spMkLst>
            <pc:docMk/>
            <pc:sldMk cId="1918886176" sldId="461"/>
            <ac:spMk id="13" creationId="{72326ED0-5D15-4FE8-B4C1-2A32CA893F29}"/>
          </ac:spMkLst>
        </pc:spChg>
        <pc:spChg chg="del">
          <ac:chgData name="Su Morton" userId="0b81f43b-706d-49f1-bfbb-2481d0ff4d0f" providerId="ADAL" clId="{FF9634D1-1A13-4623-9BB3-695100D24228}" dt="2020-03-03T23:19:19.579" v="693" actId="478"/>
          <ac:spMkLst>
            <pc:docMk/>
            <pc:sldMk cId="1918886176" sldId="461"/>
            <ac:spMk id="23" creationId="{D0D2CE67-4D39-44CF-A419-9B4488E7752E}"/>
          </ac:spMkLst>
        </pc:spChg>
        <pc:graphicFrameChg chg="del">
          <ac:chgData name="Su Morton" userId="0b81f43b-706d-49f1-bfbb-2481d0ff4d0f" providerId="ADAL" clId="{FF9634D1-1A13-4623-9BB3-695100D24228}" dt="2020-03-03T23:19:46.509" v="717" actId="478"/>
          <ac:graphicFrameMkLst>
            <pc:docMk/>
            <pc:sldMk cId="1918886176" sldId="461"/>
            <ac:graphicFrameMk id="11" creationId="{D3AC3F63-D794-4012-BB1F-152DAB3BF714}"/>
          </ac:graphicFrameMkLst>
        </pc:graphicFrameChg>
        <pc:graphicFrameChg chg="del">
          <ac:chgData name="Su Morton" userId="0b81f43b-706d-49f1-bfbb-2481d0ff4d0f" providerId="ADAL" clId="{FF9634D1-1A13-4623-9BB3-695100D24228}" dt="2020-03-03T23:20:05.930" v="721" actId="478"/>
          <ac:graphicFrameMkLst>
            <pc:docMk/>
            <pc:sldMk cId="1918886176" sldId="461"/>
            <ac:graphicFrameMk id="14" creationId="{45308956-CB7D-4DB1-BF8D-C9FBD6EF3F5E}"/>
          </ac:graphicFrameMkLst>
        </pc:graphicFrameChg>
        <pc:cxnChg chg="mod">
          <ac:chgData name="Su Morton" userId="0b81f43b-706d-49f1-bfbb-2481d0ff4d0f" providerId="ADAL" clId="{FF9634D1-1A13-4623-9BB3-695100D24228}" dt="2020-03-03T23:20:47.662" v="788" actId="14100"/>
          <ac:cxnSpMkLst>
            <pc:docMk/>
            <pc:sldMk cId="1918886176" sldId="461"/>
            <ac:cxnSpMk id="6" creationId="{E014D828-BC72-4CF0-9CE1-E4E53DEDDCF8}"/>
          </ac:cxnSpMkLst>
        </pc:cxnChg>
      </pc:sldChg>
      <pc:sldChg chg="add del">
        <pc:chgData name="Su Morton" userId="0b81f43b-706d-49f1-bfbb-2481d0ff4d0f" providerId="ADAL" clId="{FF9634D1-1A13-4623-9BB3-695100D24228}" dt="2020-03-03T23:23:54.398" v="891" actId="2696"/>
        <pc:sldMkLst>
          <pc:docMk/>
          <pc:sldMk cId="2723842127" sldId="462"/>
        </pc:sldMkLst>
      </pc:sldChg>
      <pc:sldChg chg="add del">
        <pc:chgData name="Su Morton" userId="0b81f43b-706d-49f1-bfbb-2481d0ff4d0f" providerId="ADAL" clId="{FF9634D1-1A13-4623-9BB3-695100D24228}" dt="2020-03-03T23:24:04.421" v="892" actId="2696"/>
        <pc:sldMkLst>
          <pc:docMk/>
          <pc:sldMk cId="2214450216" sldId="463"/>
        </pc:sldMkLst>
      </pc:sldChg>
      <pc:sldChg chg="add del">
        <pc:chgData name="Su Morton" userId="0b81f43b-706d-49f1-bfbb-2481d0ff4d0f" providerId="ADAL" clId="{FF9634D1-1A13-4623-9BB3-695100D24228}" dt="2020-03-03T23:24:10.652" v="893" actId="2696"/>
        <pc:sldMkLst>
          <pc:docMk/>
          <pc:sldMk cId="4139395310" sldId="464"/>
        </pc:sldMkLst>
      </pc:sldChg>
      <pc:sldChg chg="add del">
        <pc:chgData name="Su Morton" userId="0b81f43b-706d-49f1-bfbb-2481d0ff4d0f" providerId="ADAL" clId="{FF9634D1-1A13-4623-9BB3-695100D24228}" dt="2020-03-03T23:26:32.504" v="1035" actId="2696"/>
        <pc:sldMkLst>
          <pc:docMk/>
          <pc:sldMk cId="1995960286" sldId="465"/>
        </pc:sldMkLst>
      </pc:sldChg>
      <pc:sldChg chg="add del">
        <pc:chgData name="Su Morton" userId="0b81f43b-706d-49f1-bfbb-2481d0ff4d0f" providerId="ADAL" clId="{FF9634D1-1A13-4623-9BB3-695100D24228}" dt="2020-03-03T23:26:44.237" v="1036" actId="2696"/>
        <pc:sldMkLst>
          <pc:docMk/>
          <pc:sldMk cId="37614641" sldId="466"/>
        </pc:sldMkLst>
      </pc:sldChg>
      <pc:sldChg chg="addSp delSp modSp add">
        <pc:chgData name="Su Morton" userId="0b81f43b-706d-49f1-bfbb-2481d0ff4d0f" providerId="ADAL" clId="{FF9634D1-1A13-4623-9BB3-695100D24228}" dt="2020-03-03T23:06:16.998" v="106" actId="20577"/>
        <pc:sldMkLst>
          <pc:docMk/>
          <pc:sldMk cId="1858278739" sldId="467"/>
        </pc:sldMkLst>
        <pc:spChg chg="del mod">
          <ac:chgData name="Su Morton" userId="0b81f43b-706d-49f1-bfbb-2481d0ff4d0f" providerId="ADAL" clId="{FF9634D1-1A13-4623-9BB3-695100D24228}" dt="2020-03-03T23:04:27.947" v="64" actId="478"/>
          <ac:spMkLst>
            <pc:docMk/>
            <pc:sldMk cId="1858278739" sldId="467"/>
            <ac:spMk id="2" creationId="{246E2A8F-2274-4241-98B1-90658B640C5C}"/>
          </ac:spMkLst>
        </pc:spChg>
        <pc:spChg chg="mod">
          <ac:chgData name="Su Morton" userId="0b81f43b-706d-49f1-bfbb-2481d0ff4d0f" providerId="ADAL" clId="{FF9634D1-1A13-4623-9BB3-695100D24228}" dt="2020-03-03T23:06:16.998" v="106" actId="20577"/>
          <ac:spMkLst>
            <pc:docMk/>
            <pc:sldMk cId="1858278739" sldId="467"/>
            <ac:spMk id="3" creationId="{375696F5-E7FD-4A31-9C94-ECD045545E6B}"/>
          </ac:spMkLst>
        </pc:spChg>
        <pc:grpChg chg="add mod">
          <ac:chgData name="Su Morton" userId="0b81f43b-706d-49f1-bfbb-2481d0ff4d0f" providerId="ADAL" clId="{FF9634D1-1A13-4623-9BB3-695100D24228}" dt="2020-03-03T23:05:58.446" v="103" actId="1076"/>
          <ac:grpSpMkLst>
            <pc:docMk/>
            <pc:sldMk cId="1858278739" sldId="467"/>
            <ac:grpSpMk id="5" creationId="{11FA645F-24F4-4F37-9703-82A3E32143DE}"/>
          </ac:grpSpMkLst>
        </pc:grpChg>
      </pc:sldChg>
      <pc:sldChg chg="addSp delSp modSp add">
        <pc:chgData name="Su Morton" userId="0b81f43b-706d-49f1-bfbb-2481d0ff4d0f" providerId="ADAL" clId="{FF9634D1-1A13-4623-9BB3-695100D24228}" dt="2020-03-03T23:08:09.693" v="159" actId="403"/>
        <pc:sldMkLst>
          <pc:docMk/>
          <pc:sldMk cId="3052594500" sldId="468"/>
        </pc:sldMkLst>
        <pc:spChg chg="mod">
          <ac:chgData name="Su Morton" userId="0b81f43b-706d-49f1-bfbb-2481d0ff4d0f" providerId="ADAL" clId="{FF9634D1-1A13-4623-9BB3-695100D24228}" dt="2020-03-03T23:07:01.798" v="129" actId="20577"/>
          <ac:spMkLst>
            <pc:docMk/>
            <pc:sldMk cId="3052594500" sldId="468"/>
            <ac:spMk id="3" creationId="{375696F5-E7FD-4A31-9C94-ECD045545E6B}"/>
          </ac:spMkLst>
        </pc:spChg>
        <pc:spChg chg="mod">
          <ac:chgData name="Su Morton" userId="0b81f43b-706d-49f1-bfbb-2481d0ff4d0f" providerId="ADAL" clId="{FF9634D1-1A13-4623-9BB3-695100D24228}" dt="2020-03-03T23:06:31.353" v="125" actId="20577"/>
          <ac:spMkLst>
            <pc:docMk/>
            <pc:sldMk cId="3052594500" sldId="468"/>
            <ac:spMk id="4" creationId="{7223FCD5-D771-42E1-BD96-DA7EA7C280CE}"/>
          </ac:spMkLst>
        </pc:spChg>
        <pc:spChg chg="add mod">
          <ac:chgData name="Su Morton" userId="0b81f43b-706d-49f1-bfbb-2481d0ff4d0f" providerId="ADAL" clId="{FF9634D1-1A13-4623-9BB3-695100D24228}" dt="2020-03-03T23:07:16.773" v="132"/>
          <ac:spMkLst>
            <pc:docMk/>
            <pc:sldMk cId="3052594500" sldId="468"/>
            <ac:spMk id="25" creationId="{F0E74D64-7702-4FA0-A090-99B274A3563E}"/>
          </ac:spMkLst>
        </pc:spChg>
        <pc:grpChg chg="del">
          <ac:chgData name="Su Morton" userId="0b81f43b-706d-49f1-bfbb-2481d0ff4d0f" providerId="ADAL" clId="{FF9634D1-1A13-4623-9BB3-695100D24228}" dt="2020-03-03T23:06:47.516" v="127" actId="478"/>
          <ac:grpSpMkLst>
            <pc:docMk/>
            <pc:sldMk cId="3052594500" sldId="468"/>
            <ac:grpSpMk id="5" creationId="{11FA645F-24F4-4F37-9703-82A3E32143DE}"/>
          </ac:grpSpMkLst>
        </pc:grpChg>
        <pc:grpChg chg="add mod">
          <ac:chgData name="Su Morton" userId="0b81f43b-706d-49f1-bfbb-2481d0ff4d0f" providerId="ADAL" clId="{FF9634D1-1A13-4623-9BB3-695100D24228}" dt="2020-03-03T23:07:26.024" v="134" actId="14100"/>
          <ac:grpSpMkLst>
            <pc:docMk/>
            <pc:sldMk cId="3052594500" sldId="468"/>
            <ac:grpSpMk id="26" creationId="{9F7D0665-0450-439A-9CBA-10B9A6BAEA3D}"/>
          </ac:grpSpMkLst>
        </pc:grpChg>
        <pc:graphicFrameChg chg="add del">
          <ac:chgData name="Su Morton" userId="0b81f43b-706d-49f1-bfbb-2481d0ff4d0f" providerId="ADAL" clId="{FF9634D1-1A13-4623-9BB3-695100D24228}" dt="2020-03-03T23:07:41.436" v="137"/>
          <ac:graphicFrameMkLst>
            <pc:docMk/>
            <pc:sldMk cId="3052594500" sldId="468"/>
            <ac:graphicFrameMk id="29" creationId="{1653488D-84D6-4366-8A28-5FBC035B741F}"/>
          </ac:graphicFrameMkLst>
        </pc:graphicFrameChg>
        <pc:graphicFrameChg chg="add mod">
          <ac:chgData name="Su Morton" userId="0b81f43b-706d-49f1-bfbb-2481d0ff4d0f" providerId="ADAL" clId="{FF9634D1-1A13-4623-9BB3-695100D24228}" dt="2020-03-03T23:08:09.693" v="159" actId="403"/>
          <ac:graphicFrameMkLst>
            <pc:docMk/>
            <pc:sldMk cId="3052594500" sldId="468"/>
            <ac:graphicFrameMk id="30" creationId="{CD91A51D-8C1F-4DE4-B6FA-63B81DC0A032}"/>
          </ac:graphicFrameMkLst>
        </pc:graphicFrameChg>
      </pc:sldChg>
      <pc:sldChg chg="addSp delSp modSp add">
        <pc:chgData name="Su Morton" userId="0b81f43b-706d-49f1-bfbb-2481d0ff4d0f" providerId="ADAL" clId="{FF9634D1-1A13-4623-9BB3-695100D24228}" dt="2020-03-03T23:10:48.574" v="403" actId="1076"/>
        <pc:sldMkLst>
          <pc:docMk/>
          <pc:sldMk cId="1689843671" sldId="469"/>
        </pc:sldMkLst>
        <pc:spChg chg="mod">
          <ac:chgData name="Su Morton" userId="0b81f43b-706d-49f1-bfbb-2481d0ff4d0f" providerId="ADAL" clId="{FF9634D1-1A13-4623-9BB3-695100D24228}" dt="2020-03-03T23:10:24.205" v="369" actId="14100"/>
          <ac:spMkLst>
            <pc:docMk/>
            <pc:sldMk cId="1689843671" sldId="469"/>
            <ac:spMk id="3" creationId="{375696F5-E7FD-4A31-9C94-ECD045545E6B}"/>
          </ac:spMkLst>
        </pc:spChg>
        <pc:spChg chg="mod">
          <ac:chgData name="Su Morton" userId="0b81f43b-706d-49f1-bfbb-2481d0ff4d0f" providerId="ADAL" clId="{FF9634D1-1A13-4623-9BB3-695100D24228}" dt="2020-03-03T23:08:30.082" v="182" actId="20577"/>
          <ac:spMkLst>
            <pc:docMk/>
            <pc:sldMk cId="1689843671" sldId="469"/>
            <ac:spMk id="4" creationId="{7223FCD5-D771-42E1-BD96-DA7EA7C280CE}"/>
          </ac:spMkLst>
        </pc:spChg>
        <pc:spChg chg="add mod">
          <ac:chgData name="Su Morton" userId="0b81f43b-706d-49f1-bfbb-2481d0ff4d0f" providerId="ADAL" clId="{FF9634D1-1A13-4623-9BB3-695100D24228}" dt="2020-03-03T23:10:39.693" v="401" actId="1035"/>
          <ac:spMkLst>
            <pc:docMk/>
            <pc:sldMk cId="1689843671" sldId="469"/>
            <ac:spMk id="16" creationId="{109FE3EE-2637-450A-A583-19806E4DE0C7}"/>
          </ac:spMkLst>
        </pc:spChg>
        <pc:spChg chg="add mod">
          <ac:chgData name="Su Morton" userId="0b81f43b-706d-49f1-bfbb-2481d0ff4d0f" providerId="ADAL" clId="{FF9634D1-1A13-4623-9BB3-695100D24228}" dt="2020-03-03T23:10:48.574" v="403" actId="1076"/>
          <ac:spMkLst>
            <pc:docMk/>
            <pc:sldMk cId="1689843671" sldId="469"/>
            <ac:spMk id="18" creationId="{8BE7DC70-D278-4487-BC87-731FAE0D5306}"/>
          </ac:spMkLst>
        </pc:spChg>
        <pc:spChg chg="del">
          <ac:chgData name="Su Morton" userId="0b81f43b-706d-49f1-bfbb-2481d0ff4d0f" providerId="ADAL" clId="{FF9634D1-1A13-4623-9BB3-695100D24228}" dt="2020-03-03T23:08:54.333" v="186" actId="478"/>
          <ac:spMkLst>
            <pc:docMk/>
            <pc:sldMk cId="1689843671" sldId="469"/>
            <ac:spMk id="25" creationId="{F0E74D64-7702-4FA0-A090-99B274A3563E}"/>
          </ac:spMkLst>
        </pc:spChg>
        <pc:grpChg chg="del">
          <ac:chgData name="Su Morton" userId="0b81f43b-706d-49f1-bfbb-2481d0ff4d0f" providerId="ADAL" clId="{FF9634D1-1A13-4623-9BB3-695100D24228}" dt="2020-03-03T23:08:40.877" v="183" actId="478"/>
          <ac:grpSpMkLst>
            <pc:docMk/>
            <pc:sldMk cId="1689843671" sldId="469"/>
            <ac:grpSpMk id="26" creationId="{9F7D0665-0450-439A-9CBA-10B9A6BAEA3D}"/>
          </ac:grpSpMkLst>
        </pc:grpChg>
        <pc:graphicFrameChg chg="add del mod">
          <ac:chgData name="Su Morton" userId="0b81f43b-706d-49f1-bfbb-2481d0ff4d0f" providerId="ADAL" clId="{FF9634D1-1A13-4623-9BB3-695100D24228}" dt="2020-03-03T23:09:51.809" v="357"/>
          <ac:graphicFrameMkLst>
            <pc:docMk/>
            <pc:sldMk cId="1689843671" sldId="469"/>
            <ac:graphicFrameMk id="9" creationId="{32D3A3C2-AF8C-44DE-A457-7D0F67E37862}"/>
          </ac:graphicFrameMkLst>
        </pc:graphicFrameChg>
        <pc:graphicFrameChg chg="add del">
          <ac:chgData name="Su Morton" userId="0b81f43b-706d-49f1-bfbb-2481d0ff4d0f" providerId="ADAL" clId="{FF9634D1-1A13-4623-9BB3-695100D24228}" dt="2020-03-03T23:09:48.615" v="354"/>
          <ac:graphicFrameMkLst>
            <pc:docMk/>
            <pc:sldMk cId="1689843671" sldId="469"/>
            <ac:graphicFrameMk id="10" creationId="{876896C1-04F4-4DA3-90C7-B783FB0D7E63}"/>
          </ac:graphicFrameMkLst>
        </pc:graphicFrameChg>
        <pc:graphicFrameChg chg="add del">
          <ac:chgData name="Su Morton" userId="0b81f43b-706d-49f1-bfbb-2481d0ff4d0f" providerId="ADAL" clId="{FF9634D1-1A13-4623-9BB3-695100D24228}" dt="2020-03-03T23:09:55.613" v="361"/>
          <ac:graphicFrameMkLst>
            <pc:docMk/>
            <pc:sldMk cId="1689843671" sldId="469"/>
            <ac:graphicFrameMk id="11" creationId="{D8FD3AB6-1E48-46D0-A096-55F604F2121B}"/>
          </ac:graphicFrameMkLst>
        </pc:graphicFrameChg>
        <pc:graphicFrameChg chg="add mod">
          <ac:chgData name="Su Morton" userId="0b81f43b-706d-49f1-bfbb-2481d0ff4d0f" providerId="ADAL" clId="{FF9634D1-1A13-4623-9BB3-695100D24228}" dt="2020-03-03T23:10:03.558" v="364" actId="1076"/>
          <ac:graphicFrameMkLst>
            <pc:docMk/>
            <pc:sldMk cId="1689843671" sldId="469"/>
            <ac:graphicFrameMk id="12" creationId="{E410A9E5-E643-427A-9F1E-BB9D97A1027E}"/>
          </ac:graphicFrameMkLst>
        </pc:graphicFrameChg>
        <pc:graphicFrameChg chg="add del">
          <ac:chgData name="Su Morton" userId="0b81f43b-706d-49f1-bfbb-2481d0ff4d0f" providerId="ADAL" clId="{FF9634D1-1A13-4623-9BB3-695100D24228}" dt="2020-03-03T23:10:15.943" v="366"/>
          <ac:graphicFrameMkLst>
            <pc:docMk/>
            <pc:sldMk cId="1689843671" sldId="469"/>
            <ac:graphicFrameMk id="13" creationId="{F36BDCE6-6B98-4897-BB43-106051719E27}"/>
          </ac:graphicFrameMkLst>
        </pc:graphicFrameChg>
        <pc:graphicFrameChg chg="add mod">
          <ac:chgData name="Su Morton" userId="0b81f43b-706d-49f1-bfbb-2481d0ff4d0f" providerId="ADAL" clId="{FF9634D1-1A13-4623-9BB3-695100D24228}" dt="2020-03-03T23:10:20.777" v="368" actId="1076"/>
          <ac:graphicFrameMkLst>
            <pc:docMk/>
            <pc:sldMk cId="1689843671" sldId="469"/>
            <ac:graphicFrameMk id="14" creationId="{C601F289-7794-4697-89B3-72BEF8F17665}"/>
          </ac:graphicFrameMkLst>
        </pc:graphicFrameChg>
        <pc:graphicFrameChg chg="del">
          <ac:chgData name="Su Morton" userId="0b81f43b-706d-49f1-bfbb-2481d0ff4d0f" providerId="ADAL" clId="{FF9634D1-1A13-4623-9BB3-695100D24228}" dt="2020-03-03T23:08:52.295" v="185" actId="478"/>
          <ac:graphicFrameMkLst>
            <pc:docMk/>
            <pc:sldMk cId="1689843671" sldId="469"/>
            <ac:graphicFrameMk id="30" creationId="{CD91A51D-8C1F-4DE4-B6FA-63B81DC0A032}"/>
          </ac:graphicFrameMkLst>
        </pc:graphicFrameChg>
        <pc:picChg chg="add mod">
          <ac:chgData name="Su Morton" userId="0b81f43b-706d-49f1-bfbb-2481d0ff4d0f" providerId="ADAL" clId="{FF9634D1-1A13-4623-9BB3-695100D24228}" dt="2020-03-03T23:10:39.693" v="401" actId="1035"/>
          <ac:picMkLst>
            <pc:docMk/>
            <pc:sldMk cId="1689843671" sldId="469"/>
            <ac:picMk id="15" creationId="{9426A064-A1FD-4DB1-84D6-3E2526696265}"/>
          </ac:picMkLst>
        </pc:picChg>
        <pc:picChg chg="add mod">
          <ac:chgData name="Su Morton" userId="0b81f43b-706d-49f1-bfbb-2481d0ff4d0f" providerId="ADAL" clId="{FF9634D1-1A13-4623-9BB3-695100D24228}" dt="2020-03-03T23:10:48.574" v="403" actId="1076"/>
          <ac:picMkLst>
            <pc:docMk/>
            <pc:sldMk cId="1689843671" sldId="469"/>
            <ac:picMk id="17" creationId="{06DB3D15-5AF3-48DE-ACEF-6679B44EB876}"/>
          </ac:picMkLst>
        </pc:picChg>
      </pc:sldChg>
      <pc:sldChg chg="addSp delSp modSp add ord">
        <pc:chgData name="Su Morton" userId="0b81f43b-706d-49f1-bfbb-2481d0ff4d0f" providerId="ADAL" clId="{FF9634D1-1A13-4623-9BB3-695100D24228}" dt="2020-03-03T23:13:44.438" v="512" actId="1076"/>
        <pc:sldMkLst>
          <pc:docMk/>
          <pc:sldMk cId="3433702950" sldId="470"/>
        </pc:sldMkLst>
        <pc:spChg chg="del">
          <ac:chgData name="Su Morton" userId="0b81f43b-706d-49f1-bfbb-2481d0ff4d0f" providerId="ADAL" clId="{FF9634D1-1A13-4623-9BB3-695100D24228}" dt="2020-03-03T23:11:46.768" v="436" actId="478"/>
          <ac:spMkLst>
            <pc:docMk/>
            <pc:sldMk cId="3433702950" sldId="470"/>
            <ac:spMk id="2" creationId="{246E2A8F-2274-4241-98B1-90658B640C5C}"/>
          </ac:spMkLst>
        </pc:spChg>
        <pc:spChg chg="mod">
          <ac:chgData name="Su Morton" userId="0b81f43b-706d-49f1-bfbb-2481d0ff4d0f" providerId="ADAL" clId="{FF9634D1-1A13-4623-9BB3-695100D24228}" dt="2020-03-03T23:12:01.208" v="439"/>
          <ac:spMkLst>
            <pc:docMk/>
            <pc:sldMk cId="3433702950" sldId="470"/>
            <ac:spMk id="3" creationId="{375696F5-E7FD-4A31-9C94-ECD045545E6B}"/>
          </ac:spMkLst>
        </pc:spChg>
        <pc:spChg chg="mod">
          <ac:chgData name="Su Morton" userId="0b81f43b-706d-49f1-bfbb-2481d0ff4d0f" providerId="ADAL" clId="{FF9634D1-1A13-4623-9BB3-695100D24228}" dt="2020-03-03T23:11:43.144" v="435" actId="20577"/>
          <ac:spMkLst>
            <pc:docMk/>
            <pc:sldMk cId="3433702950" sldId="470"/>
            <ac:spMk id="4" creationId="{7223FCD5-D771-42E1-BD96-DA7EA7C280CE}"/>
          </ac:spMkLst>
        </pc:spChg>
        <pc:spChg chg="add del mod">
          <ac:chgData name="Su Morton" userId="0b81f43b-706d-49f1-bfbb-2481d0ff4d0f" providerId="ADAL" clId="{FF9634D1-1A13-4623-9BB3-695100D24228}" dt="2020-03-03T23:11:50.312" v="437" actId="478"/>
          <ac:spMkLst>
            <pc:docMk/>
            <pc:sldMk cId="3433702950" sldId="470"/>
            <ac:spMk id="6" creationId="{A961A5FF-BBB9-4523-9062-C546614B66AF}"/>
          </ac:spMkLst>
        </pc:spChg>
        <pc:spChg chg="add del">
          <ac:chgData name="Su Morton" userId="0b81f43b-706d-49f1-bfbb-2481d0ff4d0f" providerId="ADAL" clId="{FF9634D1-1A13-4623-9BB3-695100D24228}" dt="2020-03-03T23:12:45.630" v="441"/>
          <ac:spMkLst>
            <pc:docMk/>
            <pc:sldMk cId="3433702950" sldId="470"/>
            <ac:spMk id="9" creationId="{B859163A-B049-4162-8E95-A778B0535A4B}"/>
          </ac:spMkLst>
        </pc:spChg>
        <pc:spChg chg="add del">
          <ac:chgData name="Su Morton" userId="0b81f43b-706d-49f1-bfbb-2481d0ff4d0f" providerId="ADAL" clId="{FF9634D1-1A13-4623-9BB3-695100D24228}" dt="2020-03-03T23:12:45.630" v="441"/>
          <ac:spMkLst>
            <pc:docMk/>
            <pc:sldMk cId="3433702950" sldId="470"/>
            <ac:spMk id="10" creationId="{F69D67E9-62C6-4687-AA89-6C57309A4305}"/>
          </ac:spMkLst>
        </pc:spChg>
        <pc:spChg chg="add mod">
          <ac:chgData name="Su Morton" userId="0b81f43b-706d-49f1-bfbb-2481d0ff4d0f" providerId="ADAL" clId="{FF9634D1-1A13-4623-9BB3-695100D24228}" dt="2020-03-03T23:13:31.880" v="509" actId="1076"/>
          <ac:spMkLst>
            <pc:docMk/>
            <pc:sldMk cId="3433702950" sldId="470"/>
            <ac:spMk id="13" creationId="{BD17B18A-2068-4932-93BF-21977EFF94BC}"/>
          </ac:spMkLst>
        </pc:spChg>
        <pc:spChg chg="add mod">
          <ac:chgData name="Su Morton" userId="0b81f43b-706d-49f1-bfbb-2481d0ff4d0f" providerId="ADAL" clId="{FF9634D1-1A13-4623-9BB3-695100D24228}" dt="2020-03-03T23:13:41.702" v="511" actId="14100"/>
          <ac:spMkLst>
            <pc:docMk/>
            <pc:sldMk cId="3433702950" sldId="470"/>
            <ac:spMk id="14" creationId="{7AB56FC6-107E-4CE7-BA80-32BC609F73E6}"/>
          </ac:spMkLst>
        </pc:spChg>
        <pc:picChg chg="add del">
          <ac:chgData name="Su Morton" userId="0b81f43b-706d-49f1-bfbb-2481d0ff4d0f" providerId="ADAL" clId="{FF9634D1-1A13-4623-9BB3-695100D24228}" dt="2020-03-03T23:12:45.630" v="441"/>
          <ac:picMkLst>
            <pc:docMk/>
            <pc:sldMk cId="3433702950" sldId="470"/>
            <ac:picMk id="7" creationId="{67D237CB-3DDC-4638-B345-0B3B52A95AB4}"/>
          </ac:picMkLst>
        </pc:picChg>
        <pc:picChg chg="add del">
          <ac:chgData name="Su Morton" userId="0b81f43b-706d-49f1-bfbb-2481d0ff4d0f" providerId="ADAL" clId="{FF9634D1-1A13-4623-9BB3-695100D24228}" dt="2020-03-03T23:12:45.630" v="441"/>
          <ac:picMkLst>
            <pc:docMk/>
            <pc:sldMk cId="3433702950" sldId="470"/>
            <ac:picMk id="8" creationId="{51EA90C6-565D-42C4-9428-F0C0C2208052}"/>
          </ac:picMkLst>
        </pc:picChg>
        <pc:picChg chg="add mod">
          <ac:chgData name="Su Morton" userId="0b81f43b-706d-49f1-bfbb-2481d0ff4d0f" providerId="ADAL" clId="{FF9634D1-1A13-4623-9BB3-695100D24228}" dt="2020-03-03T23:13:44.438" v="512" actId="1076"/>
          <ac:picMkLst>
            <pc:docMk/>
            <pc:sldMk cId="3433702950" sldId="470"/>
            <ac:picMk id="11" creationId="{299D60CD-9E7A-407B-ABC1-6969D10FF444}"/>
          </ac:picMkLst>
        </pc:picChg>
        <pc:picChg chg="add mod">
          <ac:chgData name="Su Morton" userId="0b81f43b-706d-49f1-bfbb-2481d0ff4d0f" providerId="ADAL" clId="{FF9634D1-1A13-4623-9BB3-695100D24228}" dt="2020-03-03T23:12:53.875" v="501" actId="1035"/>
          <ac:picMkLst>
            <pc:docMk/>
            <pc:sldMk cId="3433702950" sldId="470"/>
            <ac:picMk id="12" creationId="{D29D4C97-4870-469B-AE25-240E126F485C}"/>
          </ac:picMkLst>
        </pc:picChg>
      </pc:sldChg>
      <pc:sldChg chg="addSp delSp modSp add">
        <pc:chgData name="Su Morton" userId="0b81f43b-706d-49f1-bfbb-2481d0ff4d0f" providerId="ADAL" clId="{FF9634D1-1A13-4623-9BB3-695100D24228}" dt="2020-03-03T23:15:19.338" v="566" actId="1076"/>
        <pc:sldMkLst>
          <pc:docMk/>
          <pc:sldMk cId="2734198979" sldId="471"/>
        </pc:sldMkLst>
        <pc:spChg chg="mod">
          <ac:chgData name="Su Morton" userId="0b81f43b-706d-49f1-bfbb-2481d0ff4d0f" providerId="ADAL" clId="{FF9634D1-1A13-4623-9BB3-695100D24228}" dt="2020-03-03T23:14:57.143" v="562" actId="20577"/>
          <ac:spMkLst>
            <pc:docMk/>
            <pc:sldMk cId="2734198979" sldId="471"/>
            <ac:spMk id="3" creationId="{375696F5-E7FD-4A31-9C94-ECD045545E6B}"/>
          </ac:spMkLst>
        </pc:spChg>
        <pc:spChg chg="mod">
          <ac:chgData name="Su Morton" userId="0b81f43b-706d-49f1-bfbb-2481d0ff4d0f" providerId="ADAL" clId="{FF9634D1-1A13-4623-9BB3-695100D24228}" dt="2020-03-03T23:14:13.554" v="534" actId="20577"/>
          <ac:spMkLst>
            <pc:docMk/>
            <pc:sldMk cId="2734198979" sldId="471"/>
            <ac:spMk id="4" creationId="{7223FCD5-D771-42E1-BD96-DA7EA7C280CE}"/>
          </ac:spMkLst>
        </pc:spChg>
        <pc:spChg chg="del">
          <ac:chgData name="Su Morton" userId="0b81f43b-706d-49f1-bfbb-2481d0ff4d0f" providerId="ADAL" clId="{FF9634D1-1A13-4623-9BB3-695100D24228}" dt="2020-03-03T23:14:30.774" v="535" actId="478"/>
          <ac:spMkLst>
            <pc:docMk/>
            <pc:sldMk cId="2734198979" sldId="471"/>
            <ac:spMk id="13" creationId="{BD17B18A-2068-4932-93BF-21977EFF94BC}"/>
          </ac:spMkLst>
        </pc:spChg>
        <pc:spChg chg="del">
          <ac:chgData name="Su Morton" userId="0b81f43b-706d-49f1-bfbb-2481d0ff4d0f" providerId="ADAL" clId="{FF9634D1-1A13-4623-9BB3-695100D24228}" dt="2020-03-03T23:14:30.774" v="535" actId="478"/>
          <ac:spMkLst>
            <pc:docMk/>
            <pc:sldMk cId="2734198979" sldId="471"/>
            <ac:spMk id="14" creationId="{7AB56FC6-107E-4CE7-BA80-32BC609F73E6}"/>
          </ac:spMkLst>
        </pc:spChg>
        <pc:graphicFrameChg chg="add del">
          <ac:chgData name="Su Morton" userId="0b81f43b-706d-49f1-bfbb-2481d0ff4d0f" providerId="ADAL" clId="{FF9634D1-1A13-4623-9BB3-695100D24228}" dt="2020-03-03T23:15:12.371" v="564"/>
          <ac:graphicFrameMkLst>
            <pc:docMk/>
            <pc:sldMk cId="2734198979" sldId="471"/>
            <ac:graphicFrameMk id="8" creationId="{535AE3FF-330C-4BBB-A855-62B34E9E68DD}"/>
          </ac:graphicFrameMkLst>
        </pc:graphicFrameChg>
        <pc:graphicFrameChg chg="add mod">
          <ac:chgData name="Su Morton" userId="0b81f43b-706d-49f1-bfbb-2481d0ff4d0f" providerId="ADAL" clId="{FF9634D1-1A13-4623-9BB3-695100D24228}" dt="2020-03-03T23:15:19.338" v="566" actId="1076"/>
          <ac:graphicFrameMkLst>
            <pc:docMk/>
            <pc:sldMk cId="2734198979" sldId="471"/>
            <ac:graphicFrameMk id="9" creationId="{74D8713A-54B8-4CF0-9213-973306BECF1A}"/>
          </ac:graphicFrameMkLst>
        </pc:graphicFrameChg>
        <pc:picChg chg="del">
          <ac:chgData name="Su Morton" userId="0b81f43b-706d-49f1-bfbb-2481d0ff4d0f" providerId="ADAL" clId="{FF9634D1-1A13-4623-9BB3-695100D24228}" dt="2020-03-03T23:14:30.774" v="535" actId="478"/>
          <ac:picMkLst>
            <pc:docMk/>
            <pc:sldMk cId="2734198979" sldId="471"/>
            <ac:picMk id="11" creationId="{299D60CD-9E7A-407B-ABC1-6969D10FF444}"/>
          </ac:picMkLst>
        </pc:picChg>
        <pc:picChg chg="del">
          <ac:chgData name="Su Morton" userId="0b81f43b-706d-49f1-bfbb-2481d0ff4d0f" providerId="ADAL" clId="{FF9634D1-1A13-4623-9BB3-695100D24228}" dt="2020-03-03T23:14:30.774" v="535" actId="478"/>
          <ac:picMkLst>
            <pc:docMk/>
            <pc:sldMk cId="2734198979" sldId="471"/>
            <ac:picMk id="12" creationId="{D29D4C97-4870-469B-AE25-240E126F485C}"/>
          </ac:picMkLst>
        </pc:picChg>
      </pc:sldChg>
      <pc:sldChg chg="addSp delSp modSp add">
        <pc:chgData name="Su Morton" userId="0b81f43b-706d-49f1-bfbb-2481d0ff4d0f" providerId="ADAL" clId="{FF9634D1-1A13-4623-9BB3-695100D24228}" dt="2020-03-03T23:18:15.273" v="678" actId="1076"/>
        <pc:sldMkLst>
          <pc:docMk/>
          <pc:sldMk cId="1780522960" sldId="472"/>
        </pc:sldMkLst>
        <pc:spChg chg="add mod">
          <ac:chgData name="Su Morton" userId="0b81f43b-706d-49f1-bfbb-2481d0ff4d0f" providerId="ADAL" clId="{FF9634D1-1A13-4623-9BB3-695100D24228}" dt="2020-03-03T23:17:46.642" v="674" actId="1036"/>
          <ac:spMkLst>
            <pc:docMk/>
            <pc:sldMk cId="1780522960" sldId="472"/>
            <ac:spMk id="2" creationId="{821AEC6B-1793-4B0D-AB4F-CEA43816F1A4}"/>
          </ac:spMkLst>
        </pc:spChg>
        <pc:spChg chg="mod">
          <ac:chgData name="Su Morton" userId="0b81f43b-706d-49f1-bfbb-2481d0ff4d0f" providerId="ADAL" clId="{FF9634D1-1A13-4623-9BB3-695100D24228}" dt="2020-03-03T23:17:34.728" v="627" actId="20577"/>
          <ac:spMkLst>
            <pc:docMk/>
            <pc:sldMk cId="1780522960" sldId="472"/>
            <ac:spMk id="3" creationId="{375696F5-E7FD-4A31-9C94-ECD045545E6B}"/>
          </ac:spMkLst>
        </pc:spChg>
        <pc:spChg chg="mod">
          <ac:chgData name="Su Morton" userId="0b81f43b-706d-49f1-bfbb-2481d0ff4d0f" providerId="ADAL" clId="{FF9634D1-1A13-4623-9BB3-695100D24228}" dt="2020-03-03T23:16:31.228" v="616" actId="404"/>
          <ac:spMkLst>
            <pc:docMk/>
            <pc:sldMk cId="1780522960" sldId="472"/>
            <ac:spMk id="4" creationId="{7223FCD5-D771-42E1-BD96-DA7EA7C280CE}"/>
          </ac:spMkLst>
        </pc:spChg>
        <pc:graphicFrameChg chg="add mod">
          <ac:chgData name="Su Morton" userId="0b81f43b-706d-49f1-bfbb-2481d0ff4d0f" providerId="ADAL" clId="{FF9634D1-1A13-4623-9BB3-695100D24228}" dt="2020-03-03T23:18:04.569" v="676" actId="1076"/>
          <ac:graphicFrameMkLst>
            <pc:docMk/>
            <pc:sldMk cId="1780522960" sldId="472"/>
            <ac:graphicFrameMk id="6" creationId="{9F7CAB5D-7EEB-4D8B-B70F-D34C2795C0CF}"/>
          </ac:graphicFrameMkLst>
        </pc:graphicFrameChg>
        <pc:graphicFrameChg chg="add mod">
          <ac:chgData name="Su Morton" userId="0b81f43b-706d-49f1-bfbb-2481d0ff4d0f" providerId="ADAL" clId="{FF9634D1-1A13-4623-9BB3-695100D24228}" dt="2020-03-03T23:18:15.273" v="678" actId="1076"/>
          <ac:graphicFrameMkLst>
            <pc:docMk/>
            <pc:sldMk cId="1780522960" sldId="472"/>
            <ac:graphicFrameMk id="7" creationId="{014D586C-8230-4522-B88E-32B9227B07D3}"/>
          </ac:graphicFrameMkLst>
        </pc:graphicFrameChg>
        <pc:graphicFrameChg chg="del">
          <ac:chgData name="Su Morton" userId="0b81f43b-706d-49f1-bfbb-2481d0ff4d0f" providerId="ADAL" clId="{FF9634D1-1A13-4623-9BB3-695100D24228}" dt="2020-03-03T23:16:53.417" v="618" actId="478"/>
          <ac:graphicFrameMkLst>
            <pc:docMk/>
            <pc:sldMk cId="1780522960" sldId="472"/>
            <ac:graphicFrameMk id="9" creationId="{74D8713A-54B8-4CF0-9213-973306BECF1A}"/>
          </ac:graphicFrameMkLst>
        </pc:graphicFrameChg>
      </pc:sldChg>
      <pc:sldChg chg="addSp delSp modSp add">
        <pc:chgData name="Su Morton" userId="0b81f43b-706d-49f1-bfbb-2481d0ff4d0f" providerId="ADAL" clId="{FF9634D1-1A13-4623-9BB3-695100D24228}" dt="2020-03-03T23:26:26.906" v="1034" actId="114"/>
        <pc:sldMkLst>
          <pc:docMk/>
          <pc:sldMk cId="3598023151" sldId="473"/>
        </pc:sldMkLst>
        <pc:spChg chg="mod">
          <ac:chgData name="Su Morton" userId="0b81f43b-706d-49f1-bfbb-2481d0ff4d0f" providerId="ADAL" clId="{FF9634D1-1A13-4623-9BB3-695100D24228}" dt="2020-03-03T23:24:26.732" v="912" actId="20577"/>
          <ac:spMkLst>
            <pc:docMk/>
            <pc:sldMk cId="3598023151" sldId="473"/>
            <ac:spMk id="3" creationId="{1CB21280-11D9-4FB6-A95B-1FDD47E6590B}"/>
          </ac:spMkLst>
        </pc:spChg>
        <pc:spChg chg="add mod">
          <ac:chgData name="Su Morton" userId="0b81f43b-706d-49f1-bfbb-2481d0ff4d0f" providerId="ADAL" clId="{FF9634D1-1A13-4623-9BB3-695100D24228}" dt="2020-03-03T23:26:26.906" v="1034" actId="114"/>
          <ac:spMkLst>
            <pc:docMk/>
            <pc:sldMk cId="3598023151" sldId="473"/>
            <ac:spMk id="10" creationId="{879B94FF-B424-4763-8AC0-9DC475C40837}"/>
          </ac:spMkLst>
        </pc:spChg>
        <pc:spChg chg="del">
          <ac:chgData name="Su Morton" userId="0b81f43b-706d-49f1-bfbb-2481d0ff4d0f" providerId="ADAL" clId="{FF9634D1-1A13-4623-9BB3-695100D24228}" dt="2020-03-03T23:24:39.683" v="913" actId="478"/>
          <ac:spMkLst>
            <pc:docMk/>
            <pc:sldMk cId="3598023151" sldId="473"/>
            <ac:spMk id="13" creationId="{ECF9CB32-6275-4C62-9466-6EE1AEAB3ECC}"/>
          </ac:spMkLst>
        </pc:spChg>
        <pc:spChg chg="del">
          <ac:chgData name="Su Morton" userId="0b81f43b-706d-49f1-bfbb-2481d0ff4d0f" providerId="ADAL" clId="{FF9634D1-1A13-4623-9BB3-695100D24228}" dt="2020-03-03T23:24:39.683" v="913" actId="478"/>
          <ac:spMkLst>
            <pc:docMk/>
            <pc:sldMk cId="3598023151" sldId="473"/>
            <ac:spMk id="24" creationId="{C3BCEBC5-7EB8-4FE0-ADA9-71B3FA817E3F}"/>
          </ac:spMkLst>
        </pc:spChg>
        <pc:spChg chg="del">
          <ac:chgData name="Su Morton" userId="0b81f43b-706d-49f1-bfbb-2481d0ff4d0f" providerId="ADAL" clId="{FF9634D1-1A13-4623-9BB3-695100D24228}" dt="2020-03-03T23:24:39.683" v="913" actId="478"/>
          <ac:spMkLst>
            <pc:docMk/>
            <pc:sldMk cId="3598023151" sldId="473"/>
            <ac:spMk id="25" creationId="{4B6D9D67-D4E5-4E45-8A4C-96D8F8CD96FA}"/>
          </ac:spMkLst>
        </pc:spChg>
        <pc:picChg chg="del">
          <ac:chgData name="Su Morton" userId="0b81f43b-706d-49f1-bfbb-2481d0ff4d0f" providerId="ADAL" clId="{FF9634D1-1A13-4623-9BB3-695100D24228}" dt="2020-03-03T23:24:39.683" v="913" actId="478"/>
          <ac:picMkLst>
            <pc:docMk/>
            <pc:sldMk cId="3598023151" sldId="473"/>
            <ac:picMk id="23" creationId="{16481F4B-BECD-43DB-B9D6-C0D042AF288C}"/>
          </ac:picMkLst>
        </pc:picChg>
        <pc:picChg chg="del">
          <ac:chgData name="Su Morton" userId="0b81f43b-706d-49f1-bfbb-2481d0ff4d0f" providerId="ADAL" clId="{FF9634D1-1A13-4623-9BB3-695100D24228}" dt="2020-03-03T23:24:39.683" v="913" actId="478"/>
          <ac:picMkLst>
            <pc:docMk/>
            <pc:sldMk cId="3598023151" sldId="473"/>
            <ac:picMk id="26" creationId="{CE18440A-E77D-460E-930D-55E9B10B3E53}"/>
          </ac:picMkLst>
        </pc:picChg>
        <pc:picChg chg="del">
          <ac:chgData name="Su Morton" userId="0b81f43b-706d-49f1-bfbb-2481d0ff4d0f" providerId="ADAL" clId="{FF9634D1-1A13-4623-9BB3-695100D24228}" dt="2020-03-03T23:24:39.683" v="913" actId="478"/>
          <ac:picMkLst>
            <pc:docMk/>
            <pc:sldMk cId="3598023151" sldId="473"/>
            <ac:picMk id="27" creationId="{187D4264-04F5-481E-8ACA-CED591F713EC}"/>
          </ac:picMkLst>
        </pc:picChg>
      </pc:sldChg>
      <pc:sldMasterChg chg="addSldLayout delSldLayout">
        <pc:chgData name="Su Morton" userId="0b81f43b-706d-49f1-bfbb-2481d0ff4d0f" providerId="ADAL" clId="{FF9634D1-1A13-4623-9BB3-695100D24228}" dt="2020-03-03T23:11:06.935" v="406" actId="2696"/>
        <pc:sldMasterMkLst>
          <pc:docMk/>
          <pc:sldMasterMk cId="3624788178" sldId="2147483676"/>
        </pc:sldMasterMkLst>
        <pc:sldLayoutChg chg="add del">
          <pc:chgData name="Su Morton" userId="0b81f43b-706d-49f1-bfbb-2481d0ff4d0f" providerId="ADAL" clId="{FF9634D1-1A13-4623-9BB3-695100D24228}" dt="2020-03-03T23:11:06.935" v="406" actId="2696"/>
          <pc:sldLayoutMkLst>
            <pc:docMk/>
            <pc:sldMasterMk cId="3624788178" sldId="2147483676"/>
            <pc:sldLayoutMk cId="992828976" sldId="2147483712"/>
          </pc:sldLayoutMkLst>
        </pc:sldLayoutChg>
      </pc:sldMasterChg>
    </pc:docChg>
  </pc:docChgLst>
  <pc:docChgLst>
    <pc:chgData name="Su Morton" userId="0b81f43b-706d-49f1-bfbb-2481d0ff4d0f" providerId="ADAL" clId="{E20934DC-3BDC-4582-8CF1-B971DED6DF2A}"/>
    <pc:docChg chg="custSel modSld">
      <pc:chgData name="Su Morton" userId="0b81f43b-706d-49f1-bfbb-2481d0ff4d0f" providerId="ADAL" clId="{E20934DC-3BDC-4582-8CF1-B971DED6DF2A}" dt="2020-04-22T16:44:28.779" v="3366" actId="20577"/>
      <pc:docMkLst>
        <pc:docMk/>
      </pc:docMkLst>
      <pc:sldChg chg="delSp">
        <pc:chgData name="Su Morton" userId="0b81f43b-706d-49f1-bfbb-2481d0ff4d0f" providerId="ADAL" clId="{E20934DC-3BDC-4582-8CF1-B971DED6DF2A}" dt="2020-04-22T14:28:06.364" v="0" actId="478"/>
        <pc:sldMkLst>
          <pc:docMk/>
          <pc:sldMk cId="1308632359" sldId="373"/>
        </pc:sldMkLst>
        <pc:spChg chg="del">
          <ac:chgData name="Su Morton" userId="0b81f43b-706d-49f1-bfbb-2481d0ff4d0f" providerId="ADAL" clId="{E20934DC-3BDC-4582-8CF1-B971DED6DF2A}" dt="2020-04-22T14:28:06.364" v="0" actId="478"/>
          <ac:spMkLst>
            <pc:docMk/>
            <pc:sldMk cId="1308632359" sldId="373"/>
            <ac:spMk id="5" creationId="{E7AF8EBF-4A86-4DF7-914A-4B5F65BA1C2D}"/>
          </ac:spMkLst>
        </pc:spChg>
      </pc:sldChg>
      <pc:sldChg chg="modNotesTx">
        <pc:chgData name="Su Morton" userId="0b81f43b-706d-49f1-bfbb-2481d0ff4d0f" providerId="ADAL" clId="{E20934DC-3BDC-4582-8CF1-B971DED6DF2A}" dt="2020-04-22T14:29:26.106" v="190" actId="20577"/>
        <pc:sldMkLst>
          <pc:docMk/>
          <pc:sldMk cId="1547518577" sldId="374"/>
        </pc:sldMkLst>
      </pc:sldChg>
      <pc:sldChg chg="modNotesTx">
        <pc:chgData name="Su Morton" userId="0b81f43b-706d-49f1-bfbb-2481d0ff4d0f" providerId="ADAL" clId="{E20934DC-3BDC-4582-8CF1-B971DED6DF2A}" dt="2020-04-22T16:42:38.625" v="2996" actId="20577"/>
        <pc:sldMkLst>
          <pc:docMk/>
          <pc:sldMk cId="4195712890" sldId="457"/>
        </pc:sldMkLst>
      </pc:sldChg>
      <pc:sldChg chg="modNotesTx">
        <pc:chgData name="Su Morton" userId="0b81f43b-706d-49f1-bfbb-2481d0ff4d0f" providerId="ADAL" clId="{E20934DC-3BDC-4582-8CF1-B971DED6DF2A}" dt="2020-04-22T16:29:15.700" v="2663" actId="20577"/>
        <pc:sldMkLst>
          <pc:docMk/>
          <pc:sldMk cId="1918886176" sldId="461"/>
        </pc:sldMkLst>
      </pc:sldChg>
      <pc:sldChg chg="modNotesTx">
        <pc:chgData name="Su Morton" userId="0b81f43b-706d-49f1-bfbb-2481d0ff4d0f" providerId="ADAL" clId="{E20934DC-3BDC-4582-8CF1-B971DED6DF2A}" dt="2020-04-22T16:05:51.783" v="759" actId="20577"/>
        <pc:sldMkLst>
          <pc:docMk/>
          <pc:sldMk cId="1858278739" sldId="467"/>
        </pc:sldMkLst>
      </pc:sldChg>
      <pc:sldChg chg="modNotesTx">
        <pc:chgData name="Su Morton" userId="0b81f43b-706d-49f1-bfbb-2481d0ff4d0f" providerId="ADAL" clId="{E20934DC-3BDC-4582-8CF1-B971DED6DF2A}" dt="2020-04-22T16:11:24.833" v="1146" actId="313"/>
        <pc:sldMkLst>
          <pc:docMk/>
          <pc:sldMk cId="3052594500" sldId="468"/>
        </pc:sldMkLst>
      </pc:sldChg>
      <pc:sldChg chg="modNotesTx">
        <pc:chgData name="Su Morton" userId="0b81f43b-706d-49f1-bfbb-2481d0ff4d0f" providerId="ADAL" clId="{E20934DC-3BDC-4582-8CF1-B971DED6DF2A}" dt="2020-04-22T16:17:19.004" v="1570" actId="20577"/>
        <pc:sldMkLst>
          <pc:docMk/>
          <pc:sldMk cId="1689843671" sldId="469"/>
        </pc:sldMkLst>
      </pc:sldChg>
      <pc:sldChg chg="modNotesTx">
        <pc:chgData name="Su Morton" userId="0b81f43b-706d-49f1-bfbb-2481d0ff4d0f" providerId="ADAL" clId="{E20934DC-3BDC-4582-8CF1-B971DED6DF2A}" dt="2020-04-22T16:20:38.592" v="1597" actId="20577"/>
        <pc:sldMkLst>
          <pc:docMk/>
          <pc:sldMk cId="3433702950" sldId="470"/>
        </pc:sldMkLst>
      </pc:sldChg>
      <pc:sldChg chg="modNotesTx">
        <pc:chgData name="Su Morton" userId="0b81f43b-706d-49f1-bfbb-2481d0ff4d0f" providerId="ADAL" clId="{E20934DC-3BDC-4582-8CF1-B971DED6DF2A}" dt="2020-04-22T16:23:12.538" v="1933" actId="20577"/>
        <pc:sldMkLst>
          <pc:docMk/>
          <pc:sldMk cId="2734198979" sldId="471"/>
        </pc:sldMkLst>
      </pc:sldChg>
      <pc:sldChg chg="modNotesTx">
        <pc:chgData name="Su Morton" userId="0b81f43b-706d-49f1-bfbb-2481d0ff4d0f" providerId="ADAL" clId="{E20934DC-3BDC-4582-8CF1-B971DED6DF2A}" dt="2020-04-22T16:26:05.333" v="2156" actId="20577"/>
        <pc:sldMkLst>
          <pc:docMk/>
          <pc:sldMk cId="1780522960" sldId="472"/>
        </pc:sldMkLst>
      </pc:sldChg>
      <pc:sldChg chg="modNotesTx">
        <pc:chgData name="Su Morton" userId="0b81f43b-706d-49f1-bfbb-2481d0ff4d0f" providerId="ADAL" clId="{E20934DC-3BDC-4582-8CF1-B971DED6DF2A}" dt="2020-04-22T16:44:28.779" v="3366" actId="20577"/>
        <pc:sldMkLst>
          <pc:docMk/>
          <pc:sldMk cId="3598023151" sldId="473"/>
        </pc:sldMkLst>
      </pc:sldChg>
    </pc:docChg>
  </pc:docChgLst>
  <pc:docChgLst>
    <pc:chgData name="Weiss, Kimberly" userId="236e9812-cc8b-464a-906a-7b537f3455ee" providerId="ADAL" clId="{630CE5CD-A64D-403A-8807-CB53D8E4BA4F}"/>
    <pc:docChg chg="undo modSld">
      <pc:chgData name="Weiss, Kimberly" userId="236e9812-cc8b-464a-906a-7b537f3455ee" providerId="ADAL" clId="{630CE5CD-A64D-403A-8807-CB53D8E4BA4F}" dt="2020-03-04T15:53:16.308" v="129" actId="20577"/>
      <pc:docMkLst>
        <pc:docMk/>
      </pc:docMkLst>
      <pc:sldChg chg="modSp">
        <pc:chgData name="Weiss, Kimberly" userId="236e9812-cc8b-464a-906a-7b537f3455ee" providerId="ADAL" clId="{630CE5CD-A64D-403A-8807-CB53D8E4BA4F}" dt="2020-03-04T15:26:36.062" v="3" actId="20577"/>
        <pc:sldMkLst>
          <pc:docMk/>
          <pc:sldMk cId="1547518577" sldId="374"/>
        </pc:sldMkLst>
        <pc:spChg chg="mod">
          <ac:chgData name="Weiss, Kimberly" userId="236e9812-cc8b-464a-906a-7b537f3455ee" providerId="ADAL" clId="{630CE5CD-A64D-403A-8807-CB53D8E4BA4F}" dt="2020-03-04T15:26:36.062" v="3" actId="20577"/>
          <ac:spMkLst>
            <pc:docMk/>
            <pc:sldMk cId="1547518577" sldId="374"/>
            <ac:spMk id="3" creationId="{375696F5-E7FD-4A31-9C94-ECD045545E6B}"/>
          </ac:spMkLst>
        </pc:spChg>
      </pc:sldChg>
      <pc:sldChg chg="modSp">
        <pc:chgData name="Weiss, Kimberly" userId="236e9812-cc8b-464a-906a-7b537f3455ee" providerId="ADAL" clId="{630CE5CD-A64D-403A-8807-CB53D8E4BA4F}" dt="2020-03-04T15:52:34.094" v="125"/>
        <pc:sldMkLst>
          <pc:docMk/>
          <pc:sldMk cId="4195712890" sldId="457"/>
        </pc:sldMkLst>
        <pc:spChg chg="mod">
          <ac:chgData name="Weiss, Kimberly" userId="236e9812-cc8b-464a-906a-7b537f3455ee" providerId="ADAL" clId="{630CE5CD-A64D-403A-8807-CB53D8E4BA4F}" dt="2020-03-04T15:52:34.094" v="125"/>
          <ac:spMkLst>
            <pc:docMk/>
            <pc:sldMk cId="4195712890" sldId="457"/>
            <ac:spMk id="13" creationId="{ECF9CB32-6275-4C62-9466-6EE1AEAB3ECC}"/>
          </ac:spMkLst>
        </pc:spChg>
        <pc:spChg chg="mod">
          <ac:chgData name="Weiss, Kimberly" userId="236e9812-cc8b-464a-906a-7b537f3455ee" providerId="ADAL" clId="{630CE5CD-A64D-403A-8807-CB53D8E4BA4F}" dt="2020-03-04T15:52:15.432" v="123" actId="20577"/>
          <ac:spMkLst>
            <pc:docMk/>
            <pc:sldMk cId="4195712890" sldId="457"/>
            <ac:spMk id="24" creationId="{C3BCEBC5-7EB8-4FE0-ADA9-71B3FA817E3F}"/>
          </ac:spMkLst>
        </pc:spChg>
        <pc:spChg chg="mod">
          <ac:chgData name="Weiss, Kimberly" userId="236e9812-cc8b-464a-906a-7b537f3455ee" providerId="ADAL" clId="{630CE5CD-A64D-403A-8807-CB53D8E4BA4F}" dt="2020-03-04T15:52:22.201" v="124" actId="20577"/>
          <ac:spMkLst>
            <pc:docMk/>
            <pc:sldMk cId="4195712890" sldId="457"/>
            <ac:spMk id="25" creationId="{4B6D9D67-D4E5-4E45-8A4C-96D8F8CD96FA}"/>
          </ac:spMkLst>
        </pc:spChg>
      </pc:sldChg>
      <pc:sldChg chg="modSp">
        <pc:chgData name="Weiss, Kimberly" userId="236e9812-cc8b-464a-906a-7b537f3455ee" providerId="ADAL" clId="{630CE5CD-A64D-403A-8807-CB53D8E4BA4F}" dt="2020-03-04T15:51:39.698" v="121" actId="20577"/>
        <pc:sldMkLst>
          <pc:docMk/>
          <pc:sldMk cId="1918886176" sldId="461"/>
        </pc:sldMkLst>
        <pc:spChg chg="mod">
          <ac:chgData name="Weiss, Kimberly" userId="236e9812-cc8b-464a-906a-7b537f3455ee" providerId="ADAL" clId="{630CE5CD-A64D-403A-8807-CB53D8E4BA4F}" dt="2020-03-04T15:51:39.698" v="121" actId="20577"/>
          <ac:spMkLst>
            <pc:docMk/>
            <pc:sldMk cId="1918886176" sldId="461"/>
            <ac:spMk id="7" creationId="{DA96C0D7-2532-4A54-9E41-1CFB61E53066}"/>
          </ac:spMkLst>
        </pc:spChg>
        <pc:spChg chg="mod">
          <ac:chgData name="Weiss, Kimberly" userId="236e9812-cc8b-464a-906a-7b537f3455ee" providerId="ADAL" clId="{630CE5CD-A64D-403A-8807-CB53D8E4BA4F}" dt="2020-03-04T15:51:29.954" v="119"/>
          <ac:spMkLst>
            <pc:docMk/>
            <pc:sldMk cId="1918886176" sldId="461"/>
            <ac:spMk id="13" creationId="{72326ED0-5D15-4FE8-B4C1-2A32CA893F29}"/>
          </ac:spMkLst>
        </pc:spChg>
      </pc:sldChg>
      <pc:sldChg chg="modSp">
        <pc:chgData name="Weiss, Kimberly" userId="236e9812-cc8b-464a-906a-7b537f3455ee" providerId="ADAL" clId="{630CE5CD-A64D-403A-8807-CB53D8E4BA4F}" dt="2020-03-04T15:27:58.258" v="12" actId="20577"/>
        <pc:sldMkLst>
          <pc:docMk/>
          <pc:sldMk cId="1858278739" sldId="467"/>
        </pc:sldMkLst>
        <pc:spChg chg="mod">
          <ac:chgData name="Weiss, Kimberly" userId="236e9812-cc8b-464a-906a-7b537f3455ee" providerId="ADAL" clId="{630CE5CD-A64D-403A-8807-CB53D8E4BA4F}" dt="2020-03-04T15:27:58.258" v="12" actId="20577"/>
          <ac:spMkLst>
            <pc:docMk/>
            <pc:sldMk cId="1858278739" sldId="467"/>
            <ac:spMk id="3" creationId="{375696F5-E7FD-4A31-9C94-ECD045545E6B}"/>
          </ac:spMkLst>
        </pc:spChg>
        <pc:spChg chg="mod">
          <ac:chgData name="Weiss, Kimberly" userId="236e9812-cc8b-464a-906a-7b537f3455ee" providerId="ADAL" clId="{630CE5CD-A64D-403A-8807-CB53D8E4BA4F}" dt="2020-03-04T15:27:15.742" v="4" actId="207"/>
          <ac:spMkLst>
            <pc:docMk/>
            <pc:sldMk cId="1858278739" sldId="467"/>
            <ac:spMk id="15" creationId="{1FC18114-B637-436C-9F7B-9760976C1FBF}"/>
          </ac:spMkLst>
        </pc:spChg>
        <pc:spChg chg="mod">
          <ac:chgData name="Weiss, Kimberly" userId="236e9812-cc8b-464a-906a-7b537f3455ee" providerId="ADAL" clId="{630CE5CD-A64D-403A-8807-CB53D8E4BA4F}" dt="2020-03-04T15:27:15.742" v="4" actId="207"/>
          <ac:spMkLst>
            <pc:docMk/>
            <pc:sldMk cId="1858278739" sldId="467"/>
            <ac:spMk id="17" creationId="{883344F7-82A5-422D-B0E7-50D58A6CB6B3}"/>
          </ac:spMkLst>
        </pc:spChg>
        <pc:spChg chg="mod">
          <ac:chgData name="Weiss, Kimberly" userId="236e9812-cc8b-464a-906a-7b537f3455ee" providerId="ADAL" clId="{630CE5CD-A64D-403A-8807-CB53D8E4BA4F}" dt="2020-03-04T15:27:15.742" v="4" actId="207"/>
          <ac:spMkLst>
            <pc:docMk/>
            <pc:sldMk cId="1858278739" sldId="467"/>
            <ac:spMk id="19" creationId="{1DE6859E-2783-45B4-977D-C94FE923DB69}"/>
          </ac:spMkLst>
        </pc:spChg>
        <pc:spChg chg="mod">
          <ac:chgData name="Weiss, Kimberly" userId="236e9812-cc8b-464a-906a-7b537f3455ee" providerId="ADAL" clId="{630CE5CD-A64D-403A-8807-CB53D8E4BA4F}" dt="2020-03-04T15:27:15.742" v="4" actId="207"/>
          <ac:spMkLst>
            <pc:docMk/>
            <pc:sldMk cId="1858278739" sldId="467"/>
            <ac:spMk id="22" creationId="{EF9B9873-A988-42F0-A7E0-89E64BA4802C}"/>
          </ac:spMkLst>
        </pc:spChg>
        <pc:spChg chg="mod">
          <ac:chgData name="Weiss, Kimberly" userId="236e9812-cc8b-464a-906a-7b537f3455ee" providerId="ADAL" clId="{630CE5CD-A64D-403A-8807-CB53D8E4BA4F}" dt="2020-03-04T15:27:15.742" v="4" actId="207"/>
          <ac:spMkLst>
            <pc:docMk/>
            <pc:sldMk cId="1858278739" sldId="467"/>
            <ac:spMk id="24" creationId="{B90E1A85-CDAC-4230-B9E8-4CFE3A5F1557}"/>
          </ac:spMkLst>
        </pc:spChg>
      </pc:sldChg>
      <pc:sldChg chg="modSp">
        <pc:chgData name="Weiss, Kimberly" userId="236e9812-cc8b-464a-906a-7b537f3455ee" providerId="ADAL" clId="{630CE5CD-A64D-403A-8807-CB53D8E4BA4F}" dt="2020-03-04T15:29:01.021" v="26" actId="20577"/>
        <pc:sldMkLst>
          <pc:docMk/>
          <pc:sldMk cId="3052594500" sldId="468"/>
        </pc:sldMkLst>
        <pc:spChg chg="mod">
          <ac:chgData name="Weiss, Kimberly" userId="236e9812-cc8b-464a-906a-7b537f3455ee" providerId="ADAL" clId="{630CE5CD-A64D-403A-8807-CB53D8E4BA4F}" dt="2020-03-04T15:28:24.187" v="15" actId="20577"/>
          <ac:spMkLst>
            <pc:docMk/>
            <pc:sldMk cId="3052594500" sldId="468"/>
            <ac:spMk id="3" creationId="{375696F5-E7FD-4A31-9C94-ECD045545E6B}"/>
          </ac:spMkLst>
        </pc:spChg>
        <pc:spChg chg="mod">
          <ac:chgData name="Weiss, Kimberly" userId="236e9812-cc8b-464a-906a-7b537f3455ee" providerId="ADAL" clId="{630CE5CD-A64D-403A-8807-CB53D8E4BA4F}" dt="2020-03-04T15:29:01.021" v="26" actId="20577"/>
          <ac:spMkLst>
            <pc:docMk/>
            <pc:sldMk cId="3052594500" sldId="468"/>
            <ac:spMk id="25" creationId="{F0E74D64-7702-4FA0-A090-99B274A3563E}"/>
          </ac:spMkLst>
        </pc:spChg>
      </pc:sldChg>
      <pc:sldChg chg="modSp">
        <pc:chgData name="Weiss, Kimberly" userId="236e9812-cc8b-464a-906a-7b537f3455ee" providerId="ADAL" clId="{630CE5CD-A64D-403A-8807-CB53D8E4BA4F}" dt="2020-03-04T15:30:56.568" v="39" actId="20577"/>
        <pc:sldMkLst>
          <pc:docMk/>
          <pc:sldMk cId="1689843671" sldId="469"/>
        </pc:sldMkLst>
        <pc:graphicFrameChg chg="mod">
          <ac:chgData name="Weiss, Kimberly" userId="236e9812-cc8b-464a-906a-7b537f3455ee" providerId="ADAL" clId="{630CE5CD-A64D-403A-8807-CB53D8E4BA4F}" dt="2020-03-04T15:30:56.568" v="39" actId="20577"/>
          <ac:graphicFrameMkLst>
            <pc:docMk/>
            <pc:sldMk cId="1689843671" sldId="469"/>
            <ac:graphicFrameMk id="12" creationId="{E410A9E5-E643-427A-9F1E-BB9D97A1027E}"/>
          </ac:graphicFrameMkLst>
        </pc:graphicFrameChg>
      </pc:sldChg>
      <pc:sldChg chg="modSp">
        <pc:chgData name="Weiss, Kimberly" userId="236e9812-cc8b-464a-906a-7b537f3455ee" providerId="ADAL" clId="{630CE5CD-A64D-403A-8807-CB53D8E4BA4F}" dt="2020-03-04T15:42:54.582" v="70" actId="20577"/>
        <pc:sldMkLst>
          <pc:docMk/>
          <pc:sldMk cId="3433702950" sldId="470"/>
        </pc:sldMkLst>
        <pc:spChg chg="mod">
          <ac:chgData name="Weiss, Kimberly" userId="236e9812-cc8b-464a-906a-7b537f3455ee" providerId="ADAL" clId="{630CE5CD-A64D-403A-8807-CB53D8E4BA4F}" dt="2020-03-04T15:42:54.582" v="70" actId="20577"/>
          <ac:spMkLst>
            <pc:docMk/>
            <pc:sldMk cId="3433702950" sldId="470"/>
            <ac:spMk id="3" creationId="{375696F5-E7FD-4A31-9C94-ECD045545E6B}"/>
          </ac:spMkLst>
        </pc:spChg>
        <pc:spChg chg="mod">
          <ac:chgData name="Weiss, Kimberly" userId="236e9812-cc8b-464a-906a-7b537f3455ee" providerId="ADAL" clId="{630CE5CD-A64D-403A-8807-CB53D8E4BA4F}" dt="2020-03-04T15:42:13.542" v="65" actId="14100"/>
          <ac:spMkLst>
            <pc:docMk/>
            <pc:sldMk cId="3433702950" sldId="470"/>
            <ac:spMk id="4" creationId="{7223FCD5-D771-42E1-BD96-DA7EA7C280CE}"/>
          </ac:spMkLst>
        </pc:spChg>
        <pc:spChg chg="mod">
          <ac:chgData name="Weiss, Kimberly" userId="236e9812-cc8b-464a-906a-7b537f3455ee" providerId="ADAL" clId="{630CE5CD-A64D-403A-8807-CB53D8E4BA4F}" dt="2020-03-04T15:41:31.955" v="61" actId="1038"/>
          <ac:spMkLst>
            <pc:docMk/>
            <pc:sldMk cId="3433702950" sldId="470"/>
            <ac:spMk id="14" creationId="{7AB56FC6-107E-4CE7-BA80-32BC609F73E6}"/>
          </ac:spMkLst>
        </pc:spChg>
        <pc:picChg chg="mod">
          <ac:chgData name="Weiss, Kimberly" userId="236e9812-cc8b-464a-906a-7b537f3455ee" providerId="ADAL" clId="{630CE5CD-A64D-403A-8807-CB53D8E4BA4F}" dt="2020-03-04T15:41:31.955" v="61" actId="1038"/>
          <ac:picMkLst>
            <pc:docMk/>
            <pc:sldMk cId="3433702950" sldId="470"/>
            <ac:picMk id="11" creationId="{299D60CD-9E7A-407B-ABC1-6969D10FF444}"/>
          </ac:picMkLst>
        </pc:picChg>
      </pc:sldChg>
      <pc:sldChg chg="modSp">
        <pc:chgData name="Weiss, Kimberly" userId="236e9812-cc8b-464a-906a-7b537f3455ee" providerId="ADAL" clId="{630CE5CD-A64D-403A-8807-CB53D8E4BA4F}" dt="2020-03-04T15:47:36.847" v="97" actId="207"/>
        <pc:sldMkLst>
          <pc:docMk/>
          <pc:sldMk cId="2734198979" sldId="471"/>
        </pc:sldMkLst>
        <pc:spChg chg="mod">
          <ac:chgData name="Weiss, Kimberly" userId="236e9812-cc8b-464a-906a-7b537f3455ee" providerId="ADAL" clId="{630CE5CD-A64D-403A-8807-CB53D8E4BA4F}" dt="2020-03-04T15:45:27.587" v="79" actId="20577"/>
          <ac:spMkLst>
            <pc:docMk/>
            <pc:sldMk cId="2734198979" sldId="471"/>
            <ac:spMk id="3" creationId="{375696F5-E7FD-4A31-9C94-ECD045545E6B}"/>
          </ac:spMkLst>
        </pc:spChg>
        <pc:graphicFrameChg chg="mod">
          <ac:chgData name="Weiss, Kimberly" userId="236e9812-cc8b-464a-906a-7b537f3455ee" providerId="ADAL" clId="{630CE5CD-A64D-403A-8807-CB53D8E4BA4F}" dt="2020-03-04T15:47:36.847" v="97" actId="207"/>
          <ac:graphicFrameMkLst>
            <pc:docMk/>
            <pc:sldMk cId="2734198979" sldId="471"/>
            <ac:graphicFrameMk id="9" creationId="{74D8713A-54B8-4CF0-9213-973306BECF1A}"/>
          </ac:graphicFrameMkLst>
        </pc:graphicFrameChg>
      </pc:sldChg>
      <pc:sldChg chg="modSp">
        <pc:chgData name="Weiss, Kimberly" userId="236e9812-cc8b-464a-906a-7b537f3455ee" providerId="ADAL" clId="{630CE5CD-A64D-403A-8807-CB53D8E4BA4F}" dt="2020-03-04T15:49:58.753" v="116" actId="20577"/>
        <pc:sldMkLst>
          <pc:docMk/>
          <pc:sldMk cId="1780522960" sldId="472"/>
        </pc:sldMkLst>
        <pc:spChg chg="mod">
          <ac:chgData name="Weiss, Kimberly" userId="236e9812-cc8b-464a-906a-7b537f3455ee" providerId="ADAL" clId="{630CE5CD-A64D-403A-8807-CB53D8E4BA4F}" dt="2020-03-04T15:49:58.753" v="116" actId="20577"/>
          <ac:spMkLst>
            <pc:docMk/>
            <pc:sldMk cId="1780522960" sldId="472"/>
            <ac:spMk id="2" creationId="{821AEC6B-1793-4B0D-AB4F-CEA43816F1A4}"/>
          </ac:spMkLst>
        </pc:spChg>
        <pc:graphicFrameChg chg="mod">
          <ac:chgData name="Weiss, Kimberly" userId="236e9812-cc8b-464a-906a-7b537f3455ee" providerId="ADAL" clId="{630CE5CD-A64D-403A-8807-CB53D8E4BA4F}" dt="2020-03-04T15:48:31.211" v="103" actId="14100"/>
          <ac:graphicFrameMkLst>
            <pc:docMk/>
            <pc:sldMk cId="1780522960" sldId="472"/>
            <ac:graphicFrameMk id="6" creationId="{9F7CAB5D-7EEB-4D8B-B70F-D34C2795C0CF}"/>
          </ac:graphicFrameMkLst>
        </pc:graphicFrameChg>
        <pc:graphicFrameChg chg="mod">
          <ac:chgData name="Weiss, Kimberly" userId="236e9812-cc8b-464a-906a-7b537f3455ee" providerId="ADAL" clId="{630CE5CD-A64D-403A-8807-CB53D8E4BA4F}" dt="2020-03-04T15:48:08.256" v="101" actId="404"/>
          <ac:graphicFrameMkLst>
            <pc:docMk/>
            <pc:sldMk cId="1780522960" sldId="472"/>
            <ac:graphicFrameMk id="7" creationId="{014D586C-8230-4522-B88E-32B9227B07D3}"/>
          </ac:graphicFrameMkLst>
        </pc:graphicFrameChg>
      </pc:sldChg>
      <pc:sldChg chg="modSp">
        <pc:chgData name="Weiss, Kimberly" userId="236e9812-cc8b-464a-906a-7b537f3455ee" providerId="ADAL" clId="{630CE5CD-A64D-403A-8807-CB53D8E4BA4F}" dt="2020-03-04T15:53:16.308" v="129" actId="20577"/>
        <pc:sldMkLst>
          <pc:docMk/>
          <pc:sldMk cId="3598023151" sldId="473"/>
        </pc:sldMkLst>
        <pc:spChg chg="mod">
          <ac:chgData name="Weiss, Kimberly" userId="236e9812-cc8b-464a-906a-7b537f3455ee" providerId="ADAL" clId="{630CE5CD-A64D-403A-8807-CB53D8E4BA4F}" dt="2020-03-04T15:53:16.308" v="129" actId="20577"/>
          <ac:spMkLst>
            <pc:docMk/>
            <pc:sldMk cId="3598023151" sldId="473"/>
            <ac:spMk id="10" creationId="{879B94FF-B424-4763-8AC0-9DC475C40837}"/>
          </ac:spMkLst>
        </pc:spChg>
      </pc:sldChg>
    </pc:docChg>
  </pc:docChgLst>
  <pc:docChgLst>
    <pc:chgData name="Weiss, Kimberly" userId="236e9812-cc8b-464a-906a-7b537f3455ee" providerId="ADAL" clId="{E97BBBFD-E6B8-47E7-99DE-60D4BD101AAF}"/>
    <pc:docChg chg="modSld">
      <pc:chgData name="Weiss, Kimberly" userId="236e9812-cc8b-464a-906a-7b537f3455ee" providerId="ADAL" clId="{E97BBBFD-E6B8-47E7-99DE-60D4BD101AAF}" dt="2020-04-22T20:03:17.554" v="47" actId="20577"/>
      <pc:docMkLst>
        <pc:docMk/>
      </pc:docMkLst>
      <pc:sldChg chg="modNotesTx">
        <pc:chgData name="Weiss, Kimberly" userId="236e9812-cc8b-464a-906a-7b537f3455ee" providerId="ADAL" clId="{E97BBBFD-E6B8-47E7-99DE-60D4BD101AAF}" dt="2020-04-22T20:02:38.191" v="45" actId="6549"/>
        <pc:sldMkLst>
          <pc:docMk/>
          <pc:sldMk cId="1918886176" sldId="461"/>
        </pc:sldMkLst>
      </pc:sldChg>
      <pc:sldChg chg="modSp modNotesTx">
        <pc:chgData name="Weiss, Kimberly" userId="236e9812-cc8b-464a-906a-7b537f3455ee" providerId="ADAL" clId="{E97BBBFD-E6B8-47E7-99DE-60D4BD101AAF}" dt="2020-04-22T19:55:46.329" v="8" actId="20577"/>
        <pc:sldMkLst>
          <pc:docMk/>
          <pc:sldMk cId="3052594500" sldId="468"/>
        </pc:sldMkLst>
        <pc:graphicFrameChg chg="mod">
          <ac:chgData name="Weiss, Kimberly" userId="236e9812-cc8b-464a-906a-7b537f3455ee" providerId="ADAL" clId="{E97BBBFD-E6B8-47E7-99DE-60D4BD101AAF}" dt="2020-04-22T19:55:24.114" v="0"/>
          <ac:graphicFrameMkLst>
            <pc:docMk/>
            <pc:sldMk cId="3052594500" sldId="468"/>
            <ac:graphicFrameMk id="27" creationId="{41551E81-3713-4A89-A43E-8E2EDB61070D}"/>
          </ac:graphicFrameMkLst>
        </pc:graphicFrameChg>
      </pc:sldChg>
      <pc:sldChg chg="modSp modNotesTx">
        <pc:chgData name="Weiss, Kimberly" userId="236e9812-cc8b-464a-906a-7b537f3455ee" providerId="ADAL" clId="{E97BBBFD-E6B8-47E7-99DE-60D4BD101AAF}" dt="2020-04-22T20:01:08.476" v="38" actId="20577"/>
        <pc:sldMkLst>
          <pc:docMk/>
          <pc:sldMk cId="1689843671" sldId="469"/>
        </pc:sldMkLst>
        <pc:spChg chg="mod">
          <ac:chgData name="Weiss, Kimberly" userId="236e9812-cc8b-464a-906a-7b537f3455ee" providerId="ADAL" clId="{E97BBBFD-E6B8-47E7-99DE-60D4BD101AAF}" dt="2020-04-22T20:00:48.877" v="26" actId="20577"/>
          <ac:spMkLst>
            <pc:docMk/>
            <pc:sldMk cId="1689843671" sldId="469"/>
            <ac:spMk id="3" creationId="{375696F5-E7FD-4A31-9C94-ECD045545E6B}"/>
          </ac:spMkLst>
        </pc:spChg>
        <pc:spChg chg="ord">
          <ac:chgData name="Weiss, Kimberly" userId="236e9812-cc8b-464a-906a-7b537f3455ee" providerId="ADAL" clId="{E97BBBFD-E6B8-47E7-99DE-60D4BD101AAF}" dt="2020-04-22T20:00:44.006" v="16" actId="167"/>
          <ac:spMkLst>
            <pc:docMk/>
            <pc:sldMk cId="1689843671" sldId="469"/>
            <ac:spMk id="4" creationId="{7223FCD5-D771-42E1-BD96-DA7EA7C280CE}"/>
          </ac:spMkLst>
        </pc:spChg>
      </pc:sldChg>
      <pc:sldChg chg="modSp">
        <pc:chgData name="Weiss, Kimberly" userId="236e9812-cc8b-464a-906a-7b537f3455ee" providerId="ADAL" clId="{E97BBBFD-E6B8-47E7-99DE-60D4BD101AAF}" dt="2020-04-22T20:01:42.852" v="40" actId="20577"/>
        <pc:sldMkLst>
          <pc:docMk/>
          <pc:sldMk cId="2734198979" sldId="471"/>
        </pc:sldMkLst>
        <pc:spChg chg="mod">
          <ac:chgData name="Weiss, Kimberly" userId="236e9812-cc8b-464a-906a-7b537f3455ee" providerId="ADAL" clId="{E97BBBFD-E6B8-47E7-99DE-60D4BD101AAF}" dt="2020-04-22T20:01:42.852" v="40" actId="20577"/>
          <ac:spMkLst>
            <pc:docMk/>
            <pc:sldMk cId="2734198979" sldId="471"/>
            <ac:spMk id="3" creationId="{375696F5-E7FD-4A31-9C94-ECD045545E6B}"/>
          </ac:spMkLst>
        </pc:spChg>
      </pc:sldChg>
      <pc:sldChg chg="modSp">
        <pc:chgData name="Weiss, Kimberly" userId="236e9812-cc8b-464a-906a-7b537f3455ee" providerId="ADAL" clId="{E97BBBFD-E6B8-47E7-99DE-60D4BD101AAF}" dt="2020-04-22T20:02:19.915" v="42" actId="20577"/>
        <pc:sldMkLst>
          <pc:docMk/>
          <pc:sldMk cId="1780522960" sldId="472"/>
        </pc:sldMkLst>
        <pc:spChg chg="mod">
          <ac:chgData name="Weiss, Kimberly" userId="236e9812-cc8b-464a-906a-7b537f3455ee" providerId="ADAL" clId="{E97BBBFD-E6B8-47E7-99DE-60D4BD101AAF}" dt="2020-04-22T20:02:19.915" v="42" actId="20577"/>
          <ac:spMkLst>
            <pc:docMk/>
            <pc:sldMk cId="1780522960" sldId="472"/>
            <ac:spMk id="2" creationId="{821AEC6B-1793-4B0D-AB4F-CEA43816F1A4}"/>
          </ac:spMkLst>
        </pc:spChg>
      </pc:sldChg>
      <pc:sldChg chg="modSp">
        <pc:chgData name="Weiss, Kimberly" userId="236e9812-cc8b-464a-906a-7b537f3455ee" providerId="ADAL" clId="{E97BBBFD-E6B8-47E7-99DE-60D4BD101AAF}" dt="2020-04-22T20:03:17.554" v="47" actId="20577"/>
        <pc:sldMkLst>
          <pc:docMk/>
          <pc:sldMk cId="3598023151" sldId="473"/>
        </pc:sldMkLst>
        <pc:spChg chg="mod">
          <ac:chgData name="Weiss, Kimberly" userId="236e9812-cc8b-464a-906a-7b537f3455ee" providerId="ADAL" clId="{E97BBBFD-E6B8-47E7-99DE-60D4BD101AAF}" dt="2020-04-22T20:03:17.554" v="47" actId="20577"/>
          <ac:spMkLst>
            <pc:docMk/>
            <pc:sldMk cId="3598023151" sldId="473"/>
            <ac:spMk id="10" creationId="{879B94FF-B424-4763-8AC0-9DC475C4083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BF2284-9B78-4F0D-A96E-1FB415AD53B7}" type="doc">
      <dgm:prSet loTypeId="urn:microsoft.com/office/officeart/2005/8/layout/pyramid1" loCatId="pyramid" qsTypeId="urn:microsoft.com/office/officeart/2005/8/quickstyle/simple4" qsCatId="simple" csTypeId="urn:microsoft.com/office/officeart/2005/8/colors/accent1_2" csCatId="accent1" phldr="1"/>
      <dgm:spPr/>
    </dgm:pt>
    <dgm:pt modelId="{68A78E9A-78A8-4AE0-810C-B22DF070B640}">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a:t>Short-Term</a:t>
          </a:r>
        </a:p>
      </dgm:t>
    </dgm:pt>
    <dgm:pt modelId="{68FBA8EC-19E3-4D67-9C54-EED817A57CF8}" type="parTrans" cxnId="{5A071765-5ED4-4C01-AB49-6CD2FEDF30FF}">
      <dgm:prSet/>
      <dgm:spPr/>
      <dgm:t>
        <a:bodyPr/>
        <a:lstStyle/>
        <a:p>
          <a:endParaRPr lang="en-US"/>
        </a:p>
      </dgm:t>
    </dgm:pt>
    <dgm:pt modelId="{13E59289-133A-4147-A0B2-0DEC4A486755}" type="sibTrans" cxnId="{5A071765-5ED4-4C01-AB49-6CD2FEDF30FF}">
      <dgm:prSet/>
      <dgm:spPr/>
      <dgm:t>
        <a:bodyPr/>
        <a:lstStyle/>
        <a:p>
          <a:endParaRPr lang="en-US"/>
        </a:p>
      </dgm:t>
    </dgm:pt>
    <dgm:pt modelId="{21157F53-EBB7-4B9F-BCBA-D46E617D9732}">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a:t>Mid-Term</a:t>
          </a:r>
        </a:p>
      </dgm:t>
    </dgm:pt>
    <dgm:pt modelId="{242CAE23-0AD8-46A5-9C97-124F78A4C0FC}" type="parTrans" cxnId="{63AB5085-0C0D-435F-A65A-A86DAFF76552}">
      <dgm:prSet/>
      <dgm:spPr/>
      <dgm:t>
        <a:bodyPr/>
        <a:lstStyle/>
        <a:p>
          <a:endParaRPr lang="en-US"/>
        </a:p>
      </dgm:t>
    </dgm:pt>
    <dgm:pt modelId="{F9172627-0887-4575-BC0B-5CE91D8104CB}" type="sibTrans" cxnId="{63AB5085-0C0D-435F-A65A-A86DAFF76552}">
      <dgm:prSet/>
      <dgm:spPr/>
      <dgm:t>
        <a:bodyPr/>
        <a:lstStyle/>
        <a:p>
          <a:endParaRPr lang="en-US"/>
        </a:p>
      </dgm:t>
    </dgm:pt>
    <dgm:pt modelId="{D263EF83-5D2E-41DE-BD91-CE6320A8CA3E}">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a:t>Long-Term </a:t>
          </a:r>
        </a:p>
      </dgm:t>
    </dgm:pt>
    <dgm:pt modelId="{BF933045-8E2D-411A-8557-5E2C4B579EC8}" type="parTrans" cxnId="{5F0C258B-971A-45D3-A1EC-A1F09D4F4E0E}">
      <dgm:prSet/>
      <dgm:spPr/>
      <dgm:t>
        <a:bodyPr/>
        <a:lstStyle/>
        <a:p>
          <a:endParaRPr lang="en-US"/>
        </a:p>
      </dgm:t>
    </dgm:pt>
    <dgm:pt modelId="{8BED06C7-0C44-4515-B7D8-E7D0E4DE4A96}" type="sibTrans" cxnId="{5F0C258B-971A-45D3-A1EC-A1F09D4F4E0E}">
      <dgm:prSet/>
      <dgm:spPr/>
      <dgm:t>
        <a:bodyPr/>
        <a:lstStyle/>
        <a:p>
          <a:endParaRPr lang="en-US"/>
        </a:p>
      </dgm:t>
    </dgm:pt>
    <dgm:pt modelId="{F8C61BF5-F6CC-42F6-A152-C162E76283C8}" type="pres">
      <dgm:prSet presAssocID="{F6BF2284-9B78-4F0D-A96E-1FB415AD53B7}" presName="Name0" presStyleCnt="0">
        <dgm:presLayoutVars>
          <dgm:dir/>
          <dgm:animLvl val="lvl"/>
          <dgm:resizeHandles val="exact"/>
        </dgm:presLayoutVars>
      </dgm:prSet>
      <dgm:spPr/>
    </dgm:pt>
    <dgm:pt modelId="{D38B0A53-09C5-423A-A873-97B606FFD021}" type="pres">
      <dgm:prSet presAssocID="{68A78E9A-78A8-4AE0-810C-B22DF070B640}" presName="Name8" presStyleCnt="0"/>
      <dgm:spPr/>
    </dgm:pt>
    <dgm:pt modelId="{B287C335-25AA-4634-8A6A-0D11A424F50F}" type="pres">
      <dgm:prSet presAssocID="{68A78E9A-78A8-4AE0-810C-B22DF070B640}" presName="level" presStyleLbl="node1" presStyleIdx="0" presStyleCnt="3">
        <dgm:presLayoutVars>
          <dgm:chMax val="1"/>
          <dgm:bulletEnabled val="1"/>
        </dgm:presLayoutVars>
      </dgm:prSet>
      <dgm:spPr/>
    </dgm:pt>
    <dgm:pt modelId="{DC6A0BDA-897A-4CFF-989A-1B2587389079}" type="pres">
      <dgm:prSet presAssocID="{68A78E9A-78A8-4AE0-810C-B22DF070B640}" presName="levelTx" presStyleLbl="revTx" presStyleIdx="0" presStyleCnt="0">
        <dgm:presLayoutVars>
          <dgm:chMax val="1"/>
          <dgm:bulletEnabled val="1"/>
        </dgm:presLayoutVars>
      </dgm:prSet>
      <dgm:spPr/>
    </dgm:pt>
    <dgm:pt modelId="{321DCC70-376D-4B56-918E-6E6BEFD90575}" type="pres">
      <dgm:prSet presAssocID="{21157F53-EBB7-4B9F-BCBA-D46E617D9732}" presName="Name8" presStyleCnt="0"/>
      <dgm:spPr/>
    </dgm:pt>
    <dgm:pt modelId="{3E6CF944-260E-4BDC-8E37-B25708CF891B}" type="pres">
      <dgm:prSet presAssocID="{21157F53-EBB7-4B9F-BCBA-D46E617D9732}" presName="level" presStyleLbl="node1" presStyleIdx="1" presStyleCnt="3">
        <dgm:presLayoutVars>
          <dgm:chMax val="1"/>
          <dgm:bulletEnabled val="1"/>
        </dgm:presLayoutVars>
      </dgm:prSet>
      <dgm:spPr/>
    </dgm:pt>
    <dgm:pt modelId="{544DCF43-D3CB-4045-AE12-6A5BFC6EB09D}" type="pres">
      <dgm:prSet presAssocID="{21157F53-EBB7-4B9F-BCBA-D46E617D9732}" presName="levelTx" presStyleLbl="revTx" presStyleIdx="0" presStyleCnt="0">
        <dgm:presLayoutVars>
          <dgm:chMax val="1"/>
          <dgm:bulletEnabled val="1"/>
        </dgm:presLayoutVars>
      </dgm:prSet>
      <dgm:spPr/>
    </dgm:pt>
    <dgm:pt modelId="{F471F4F1-9C56-4C29-8236-0292575A3CBA}" type="pres">
      <dgm:prSet presAssocID="{D263EF83-5D2E-41DE-BD91-CE6320A8CA3E}" presName="Name8" presStyleCnt="0"/>
      <dgm:spPr/>
    </dgm:pt>
    <dgm:pt modelId="{93ED307C-7CC6-4317-BBA1-E9562F8D5D3C}" type="pres">
      <dgm:prSet presAssocID="{D263EF83-5D2E-41DE-BD91-CE6320A8CA3E}" presName="level" presStyleLbl="node1" presStyleIdx="2" presStyleCnt="3">
        <dgm:presLayoutVars>
          <dgm:chMax val="1"/>
          <dgm:bulletEnabled val="1"/>
        </dgm:presLayoutVars>
      </dgm:prSet>
      <dgm:spPr/>
    </dgm:pt>
    <dgm:pt modelId="{74CC90D9-D709-497B-9B47-E3438D98303E}" type="pres">
      <dgm:prSet presAssocID="{D263EF83-5D2E-41DE-BD91-CE6320A8CA3E}" presName="levelTx" presStyleLbl="revTx" presStyleIdx="0" presStyleCnt="0">
        <dgm:presLayoutVars>
          <dgm:chMax val="1"/>
          <dgm:bulletEnabled val="1"/>
        </dgm:presLayoutVars>
      </dgm:prSet>
      <dgm:spPr/>
    </dgm:pt>
  </dgm:ptLst>
  <dgm:cxnLst>
    <dgm:cxn modelId="{2B36C01E-A6AE-4B66-AFC7-FF23ED799B0C}" type="presOf" srcId="{68A78E9A-78A8-4AE0-810C-B22DF070B640}" destId="{B287C335-25AA-4634-8A6A-0D11A424F50F}" srcOrd="0" destOrd="0" presId="urn:microsoft.com/office/officeart/2005/8/layout/pyramid1"/>
    <dgm:cxn modelId="{268C202A-C0E4-48C2-8266-580F6D902E1A}" type="presOf" srcId="{D263EF83-5D2E-41DE-BD91-CE6320A8CA3E}" destId="{74CC90D9-D709-497B-9B47-E3438D98303E}" srcOrd="1" destOrd="0" presId="urn:microsoft.com/office/officeart/2005/8/layout/pyramid1"/>
    <dgm:cxn modelId="{5A071765-5ED4-4C01-AB49-6CD2FEDF30FF}" srcId="{F6BF2284-9B78-4F0D-A96E-1FB415AD53B7}" destId="{68A78E9A-78A8-4AE0-810C-B22DF070B640}" srcOrd="0" destOrd="0" parTransId="{68FBA8EC-19E3-4D67-9C54-EED817A57CF8}" sibTransId="{13E59289-133A-4147-A0B2-0DEC4A486755}"/>
    <dgm:cxn modelId="{68E8D46B-EB13-4D91-9358-74CD0B34A06C}" type="presOf" srcId="{21157F53-EBB7-4B9F-BCBA-D46E617D9732}" destId="{544DCF43-D3CB-4045-AE12-6A5BFC6EB09D}" srcOrd="1" destOrd="0" presId="urn:microsoft.com/office/officeart/2005/8/layout/pyramid1"/>
    <dgm:cxn modelId="{63AB5085-0C0D-435F-A65A-A86DAFF76552}" srcId="{F6BF2284-9B78-4F0D-A96E-1FB415AD53B7}" destId="{21157F53-EBB7-4B9F-BCBA-D46E617D9732}" srcOrd="1" destOrd="0" parTransId="{242CAE23-0AD8-46A5-9C97-124F78A4C0FC}" sibTransId="{F9172627-0887-4575-BC0B-5CE91D8104CB}"/>
    <dgm:cxn modelId="{5F0C258B-971A-45D3-A1EC-A1F09D4F4E0E}" srcId="{F6BF2284-9B78-4F0D-A96E-1FB415AD53B7}" destId="{D263EF83-5D2E-41DE-BD91-CE6320A8CA3E}" srcOrd="2" destOrd="0" parTransId="{BF933045-8E2D-411A-8557-5E2C4B579EC8}" sibTransId="{8BED06C7-0C44-4515-B7D8-E7D0E4DE4A96}"/>
    <dgm:cxn modelId="{5291D2AA-EED1-49D5-8DAC-4F8A7967391F}" type="presOf" srcId="{21157F53-EBB7-4B9F-BCBA-D46E617D9732}" destId="{3E6CF944-260E-4BDC-8E37-B25708CF891B}" srcOrd="0" destOrd="0" presId="urn:microsoft.com/office/officeart/2005/8/layout/pyramid1"/>
    <dgm:cxn modelId="{E3AE0FE1-7569-46E6-B5CA-4EEF9A9F751F}" type="presOf" srcId="{68A78E9A-78A8-4AE0-810C-B22DF070B640}" destId="{DC6A0BDA-897A-4CFF-989A-1B2587389079}" srcOrd="1" destOrd="0" presId="urn:microsoft.com/office/officeart/2005/8/layout/pyramid1"/>
    <dgm:cxn modelId="{C17D70ED-74AC-4F67-AA08-BF65434DEC03}" type="presOf" srcId="{F6BF2284-9B78-4F0D-A96E-1FB415AD53B7}" destId="{F8C61BF5-F6CC-42F6-A152-C162E76283C8}" srcOrd="0" destOrd="0" presId="urn:microsoft.com/office/officeart/2005/8/layout/pyramid1"/>
    <dgm:cxn modelId="{948ABFF3-9117-47EC-A8EF-4CBF80A0D8B4}" type="presOf" srcId="{D263EF83-5D2E-41DE-BD91-CE6320A8CA3E}" destId="{93ED307C-7CC6-4317-BBA1-E9562F8D5D3C}" srcOrd="0" destOrd="0" presId="urn:microsoft.com/office/officeart/2005/8/layout/pyramid1"/>
    <dgm:cxn modelId="{36018A50-2C14-4B40-8CB7-C446184F9BC8}" type="presParOf" srcId="{F8C61BF5-F6CC-42F6-A152-C162E76283C8}" destId="{D38B0A53-09C5-423A-A873-97B606FFD021}" srcOrd="0" destOrd="0" presId="urn:microsoft.com/office/officeart/2005/8/layout/pyramid1"/>
    <dgm:cxn modelId="{3FF1B951-37D7-421D-A9F5-5ED81DFEE18D}" type="presParOf" srcId="{D38B0A53-09C5-423A-A873-97B606FFD021}" destId="{B287C335-25AA-4634-8A6A-0D11A424F50F}" srcOrd="0" destOrd="0" presId="urn:microsoft.com/office/officeart/2005/8/layout/pyramid1"/>
    <dgm:cxn modelId="{2887F18A-7FF6-4C84-9E97-F40295FBC816}" type="presParOf" srcId="{D38B0A53-09C5-423A-A873-97B606FFD021}" destId="{DC6A0BDA-897A-4CFF-989A-1B2587389079}" srcOrd="1" destOrd="0" presId="urn:microsoft.com/office/officeart/2005/8/layout/pyramid1"/>
    <dgm:cxn modelId="{BB867599-DF00-4C46-8160-6C8788BA080E}" type="presParOf" srcId="{F8C61BF5-F6CC-42F6-A152-C162E76283C8}" destId="{321DCC70-376D-4B56-918E-6E6BEFD90575}" srcOrd="1" destOrd="0" presId="urn:microsoft.com/office/officeart/2005/8/layout/pyramid1"/>
    <dgm:cxn modelId="{E712E798-45A9-4E43-9BCA-017C28816319}" type="presParOf" srcId="{321DCC70-376D-4B56-918E-6E6BEFD90575}" destId="{3E6CF944-260E-4BDC-8E37-B25708CF891B}" srcOrd="0" destOrd="0" presId="urn:microsoft.com/office/officeart/2005/8/layout/pyramid1"/>
    <dgm:cxn modelId="{77654C0C-93EF-4D0E-9569-E4397304E3C2}" type="presParOf" srcId="{321DCC70-376D-4B56-918E-6E6BEFD90575}" destId="{544DCF43-D3CB-4045-AE12-6A5BFC6EB09D}" srcOrd="1" destOrd="0" presId="urn:microsoft.com/office/officeart/2005/8/layout/pyramid1"/>
    <dgm:cxn modelId="{6012B332-4C9F-4C13-9DE3-8490265B2AFD}" type="presParOf" srcId="{F8C61BF5-F6CC-42F6-A152-C162E76283C8}" destId="{F471F4F1-9C56-4C29-8236-0292575A3CBA}" srcOrd="2" destOrd="0" presId="urn:microsoft.com/office/officeart/2005/8/layout/pyramid1"/>
    <dgm:cxn modelId="{DAFC90FC-8B2C-42A6-A111-A12FD4847A54}" type="presParOf" srcId="{F471F4F1-9C56-4C29-8236-0292575A3CBA}" destId="{93ED307C-7CC6-4317-BBA1-E9562F8D5D3C}" srcOrd="0" destOrd="0" presId="urn:microsoft.com/office/officeart/2005/8/layout/pyramid1"/>
    <dgm:cxn modelId="{A1FFB50D-C1C9-4BA9-9944-39BA9310499D}" type="presParOf" srcId="{F471F4F1-9C56-4C29-8236-0292575A3CBA}" destId="{74CC90D9-D709-497B-9B47-E3438D98303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4E82C8-682F-48AF-9EC8-9AAF7D37B1DD}"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929F0395-309B-4342-9FBA-08BCEA5D0FC2}">
      <dgm:prSet phldrT="[Text]"/>
      <dgm:spPr>
        <a:xfrm>
          <a:off x="1595628" y="811992"/>
          <a:ext cx="889726" cy="889726"/>
        </a:xfrm>
        <a:prstGeom prst="ellipse">
          <a:avLst/>
        </a:prstGeom>
        <a:solidFill>
          <a:srgbClr val="70AD47"/>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alibri" panose="020F0502020204030204"/>
              <a:ea typeface="+mn-ea"/>
              <a:cs typeface="+mn-cs"/>
            </a:rPr>
            <a:t>Capital</a:t>
          </a:r>
        </a:p>
      </dgm:t>
    </dgm:pt>
    <dgm:pt modelId="{F16CB165-096E-4B04-A956-D82047B8EDBE}" type="parTrans" cxnId="{0DFC6E06-21F3-4C2E-9D10-F7B32EDA69A4}">
      <dgm:prSet/>
      <dgm:spPr/>
      <dgm:t>
        <a:bodyPr/>
        <a:lstStyle/>
        <a:p>
          <a:endParaRPr lang="en-US"/>
        </a:p>
      </dgm:t>
    </dgm:pt>
    <dgm:pt modelId="{82EB1483-5D5E-42BB-8C5B-C3D0469E11BB}" type="sibTrans" cxnId="{0DFC6E06-21F3-4C2E-9D10-F7B32EDA69A4}">
      <dgm:prSet/>
      <dgm:spPr/>
      <dgm:t>
        <a:bodyPr/>
        <a:lstStyle/>
        <a:p>
          <a:endParaRPr lang="en-US"/>
        </a:p>
      </dgm:t>
    </dgm:pt>
    <dgm:pt modelId="{00CF7A15-4590-4D90-A261-B2B134C85AD3}">
      <dgm:prSet phldrT="[Text]" custT="1"/>
      <dgm:spPr>
        <a:xfrm>
          <a:off x="1729087" y="1498"/>
          <a:ext cx="622808" cy="62280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000" dirty="0">
              <a:solidFill>
                <a:sysClr val="window" lastClr="FFFFFF"/>
              </a:solidFill>
              <a:latin typeface="Calibri" panose="020F0502020204030204"/>
              <a:ea typeface="+mn-ea"/>
              <a:cs typeface="+mn-cs"/>
            </a:rPr>
            <a:t>GBP £</a:t>
          </a:r>
        </a:p>
      </dgm:t>
    </dgm:pt>
    <dgm:pt modelId="{74F21875-0DAD-4398-ADEF-D2302C9CF5A8}" type="parTrans" cxnId="{1F0C18E3-B609-47C4-A0BE-C9525EE9DEC0}">
      <dgm:prSet/>
      <dgm:spPr/>
      <dgm:t>
        <a:bodyPr/>
        <a:lstStyle/>
        <a:p>
          <a:endParaRPr lang="en-US"/>
        </a:p>
      </dgm:t>
    </dgm:pt>
    <dgm:pt modelId="{73BAF180-A54F-4E2E-A98E-B86C4E8134C0}" type="sibTrans" cxnId="{1F0C18E3-B609-47C4-A0BE-C9525EE9DEC0}">
      <dgm:prSet/>
      <dgm:spPr>
        <a:xfrm>
          <a:off x="1074118" y="290481"/>
          <a:ext cx="1932746" cy="1932746"/>
        </a:xfrm>
        <a:prstGeom prst="blockArc">
          <a:avLst>
            <a:gd name="adj1" fmla="val 16200000"/>
            <a:gd name="adj2" fmla="val 20520000"/>
            <a:gd name="adj3" fmla="val 4640"/>
          </a:avLst>
        </a:prstGeom>
        <a:solidFill>
          <a:srgbClr val="5B9BD5">
            <a:tint val="60000"/>
            <a:hueOff val="0"/>
            <a:satOff val="0"/>
            <a:lumOff val="0"/>
            <a:alphaOff val="0"/>
          </a:srgbClr>
        </a:solidFill>
        <a:ln>
          <a:noFill/>
        </a:ln>
        <a:effectLst/>
      </dgm:spPr>
      <dgm:t>
        <a:bodyPr/>
        <a:lstStyle/>
        <a:p>
          <a:endParaRPr lang="en-US"/>
        </a:p>
      </dgm:t>
    </dgm:pt>
    <dgm:pt modelId="{D8AC0778-36A4-40A2-9AF9-40AB2ED8619C}">
      <dgm:prSet phldrT="[Text]"/>
      <dgm:spPr>
        <a:xfrm>
          <a:off x="2283929" y="1709124"/>
          <a:ext cx="622808" cy="62280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alibri" panose="020F0502020204030204"/>
              <a:ea typeface="+mn-ea"/>
              <a:cs typeface="+mn-cs"/>
            </a:rPr>
            <a:t>JPY ¥</a:t>
          </a:r>
        </a:p>
      </dgm:t>
    </dgm:pt>
    <dgm:pt modelId="{D82B28BD-C585-482D-8C34-FF337A6DB730}" type="parTrans" cxnId="{828C847A-24BC-4C9B-9C0C-6695CE7D3E2F}">
      <dgm:prSet/>
      <dgm:spPr/>
      <dgm:t>
        <a:bodyPr/>
        <a:lstStyle/>
        <a:p>
          <a:endParaRPr lang="en-US"/>
        </a:p>
      </dgm:t>
    </dgm:pt>
    <dgm:pt modelId="{92180713-8AA5-46A8-8277-A3C316785C30}" type="sibTrans" cxnId="{828C847A-24BC-4C9B-9C0C-6695CE7D3E2F}">
      <dgm:prSet/>
      <dgm:spPr>
        <a:xfrm>
          <a:off x="1074118" y="290481"/>
          <a:ext cx="1932746" cy="1932746"/>
        </a:xfrm>
        <a:prstGeom prst="blockArc">
          <a:avLst>
            <a:gd name="adj1" fmla="val 3240000"/>
            <a:gd name="adj2" fmla="val 7560000"/>
            <a:gd name="adj3" fmla="val 4640"/>
          </a:avLst>
        </a:prstGeom>
        <a:solidFill>
          <a:srgbClr val="5B9BD5">
            <a:tint val="60000"/>
            <a:hueOff val="0"/>
            <a:satOff val="0"/>
            <a:lumOff val="0"/>
            <a:alphaOff val="0"/>
          </a:srgbClr>
        </a:solidFill>
        <a:ln>
          <a:noFill/>
        </a:ln>
        <a:effectLst/>
      </dgm:spPr>
      <dgm:t>
        <a:bodyPr/>
        <a:lstStyle/>
        <a:p>
          <a:endParaRPr lang="en-US"/>
        </a:p>
      </dgm:t>
    </dgm:pt>
    <dgm:pt modelId="{0470E70B-150D-4DB1-A647-5E765B8255CB}">
      <dgm:prSet phldrT="[Text]" custT="1"/>
      <dgm:spPr>
        <a:xfrm>
          <a:off x="831335" y="653753"/>
          <a:ext cx="622808" cy="62280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800" dirty="0">
              <a:solidFill>
                <a:sysClr val="window" lastClr="FFFFFF"/>
              </a:solidFill>
              <a:latin typeface="Calibri" panose="020F0502020204030204"/>
              <a:ea typeface="+mn-ea"/>
              <a:cs typeface="+mn-cs"/>
            </a:rPr>
            <a:t>USD $</a:t>
          </a:r>
        </a:p>
      </dgm:t>
    </dgm:pt>
    <dgm:pt modelId="{F3C60CBE-6660-42D3-8FE9-642611E72E09}" type="parTrans" cxnId="{41AFF72F-BAB3-4AEE-A8B1-09AABDE5EE5F}">
      <dgm:prSet/>
      <dgm:spPr/>
      <dgm:t>
        <a:bodyPr/>
        <a:lstStyle/>
        <a:p>
          <a:endParaRPr lang="en-US"/>
        </a:p>
      </dgm:t>
    </dgm:pt>
    <dgm:pt modelId="{71AF3410-0F0C-4048-BBC3-32A1F143CF9D}" type="sibTrans" cxnId="{41AFF72F-BAB3-4AEE-A8B1-09AABDE5EE5F}">
      <dgm:prSet/>
      <dgm:spPr>
        <a:xfrm>
          <a:off x="1074118" y="290481"/>
          <a:ext cx="1932746" cy="1932746"/>
        </a:xfrm>
        <a:prstGeom prst="blockArc">
          <a:avLst>
            <a:gd name="adj1" fmla="val 11880000"/>
            <a:gd name="adj2" fmla="val 16200000"/>
            <a:gd name="adj3" fmla="val 4640"/>
          </a:avLst>
        </a:prstGeom>
        <a:solidFill>
          <a:srgbClr val="5B9BD5">
            <a:tint val="60000"/>
            <a:hueOff val="0"/>
            <a:satOff val="0"/>
            <a:lumOff val="0"/>
            <a:alphaOff val="0"/>
          </a:srgbClr>
        </a:solidFill>
        <a:ln>
          <a:noFill/>
        </a:ln>
        <a:effectLst/>
      </dgm:spPr>
      <dgm:t>
        <a:bodyPr/>
        <a:lstStyle/>
        <a:p>
          <a:endParaRPr lang="en-US"/>
        </a:p>
      </dgm:t>
    </dgm:pt>
    <dgm:pt modelId="{E3641991-1788-476D-8F70-411F5EA962B8}">
      <dgm:prSet phldrT="[Text]"/>
      <dgm:spPr/>
      <dgm:t>
        <a:bodyPr/>
        <a:lstStyle/>
        <a:p>
          <a:endParaRPr lang="en-US" dirty="0"/>
        </a:p>
      </dgm:t>
    </dgm:pt>
    <dgm:pt modelId="{B89A7E37-54F6-47E1-B902-041D37043CE9}" type="parTrans" cxnId="{8AA08C9A-5BE5-4EE6-9D9D-93839723CF87}">
      <dgm:prSet/>
      <dgm:spPr/>
      <dgm:t>
        <a:bodyPr/>
        <a:lstStyle/>
        <a:p>
          <a:endParaRPr lang="en-US"/>
        </a:p>
      </dgm:t>
    </dgm:pt>
    <dgm:pt modelId="{385FD466-F915-49DB-B2D0-9CE50D8A4183}" type="sibTrans" cxnId="{8AA08C9A-5BE5-4EE6-9D9D-93839723CF87}">
      <dgm:prSet/>
      <dgm:spPr/>
      <dgm:t>
        <a:bodyPr/>
        <a:lstStyle/>
        <a:p>
          <a:endParaRPr lang="en-US"/>
        </a:p>
      </dgm:t>
    </dgm:pt>
    <dgm:pt modelId="{EB090F44-6E35-4452-8CB7-0257878F0EC4}">
      <dgm:prSet phldrT="[Text]" custT="1"/>
      <dgm:spPr>
        <a:xfrm>
          <a:off x="1174246" y="1709124"/>
          <a:ext cx="622808" cy="62280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dirty="0">
              <a:solidFill>
                <a:sysClr val="window" lastClr="FFFFFF"/>
              </a:solidFill>
              <a:latin typeface="Calibri" panose="020F0502020204030204"/>
              <a:ea typeface="+mn-ea"/>
              <a:cs typeface="+mn-cs"/>
            </a:rPr>
            <a:t>Euros € </a:t>
          </a:r>
        </a:p>
      </dgm:t>
    </dgm:pt>
    <dgm:pt modelId="{4323F1E7-8BC5-4BAB-90E6-B5DE18C86E48}" type="parTrans" cxnId="{CAE912F2-1A69-4BE7-8946-7371DCD49B93}">
      <dgm:prSet/>
      <dgm:spPr/>
      <dgm:t>
        <a:bodyPr/>
        <a:lstStyle/>
        <a:p>
          <a:endParaRPr lang="en-US"/>
        </a:p>
      </dgm:t>
    </dgm:pt>
    <dgm:pt modelId="{2AB24DB0-5D64-4F58-A911-FA3C6853EA89}" type="sibTrans" cxnId="{CAE912F2-1A69-4BE7-8946-7371DCD49B93}">
      <dgm:prSet/>
      <dgm:spPr>
        <a:xfrm>
          <a:off x="1074118" y="290481"/>
          <a:ext cx="1932746" cy="1932746"/>
        </a:xfrm>
        <a:prstGeom prst="blockArc">
          <a:avLst>
            <a:gd name="adj1" fmla="val 7560000"/>
            <a:gd name="adj2" fmla="val 11880000"/>
            <a:gd name="adj3" fmla="val 4640"/>
          </a:avLst>
        </a:prstGeom>
        <a:solidFill>
          <a:srgbClr val="5B9BD5">
            <a:tint val="60000"/>
            <a:hueOff val="0"/>
            <a:satOff val="0"/>
            <a:lumOff val="0"/>
            <a:alphaOff val="0"/>
          </a:srgbClr>
        </a:solidFill>
        <a:ln>
          <a:noFill/>
        </a:ln>
        <a:effectLst/>
      </dgm:spPr>
      <dgm:t>
        <a:bodyPr/>
        <a:lstStyle/>
        <a:p>
          <a:endParaRPr lang="en-US"/>
        </a:p>
      </dgm:t>
    </dgm:pt>
    <dgm:pt modelId="{B452F6DC-03E4-45B3-A77D-6B68960642D1}">
      <dgm:prSet phldrT="[Text]" custT="1"/>
      <dgm:spPr>
        <a:xfrm>
          <a:off x="2626839" y="653753"/>
          <a:ext cx="622808" cy="62280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800" dirty="0">
              <a:solidFill>
                <a:sysClr val="window" lastClr="FFFFFF"/>
              </a:solidFill>
              <a:latin typeface="Calibri" panose="020F0502020204030204"/>
              <a:ea typeface="+mn-ea"/>
              <a:cs typeface="+mn-cs"/>
            </a:rPr>
            <a:t>HKD $</a:t>
          </a:r>
        </a:p>
      </dgm:t>
    </dgm:pt>
    <dgm:pt modelId="{319BABBF-4130-4821-B066-1A6BD0B5AC7C}" type="parTrans" cxnId="{80074937-2053-4CB8-9A4B-D0DD386A41E2}">
      <dgm:prSet/>
      <dgm:spPr/>
      <dgm:t>
        <a:bodyPr/>
        <a:lstStyle/>
        <a:p>
          <a:endParaRPr lang="en-US"/>
        </a:p>
      </dgm:t>
    </dgm:pt>
    <dgm:pt modelId="{F65B76DD-3362-4D1F-8557-CEA3CD6ECF05}" type="sibTrans" cxnId="{80074937-2053-4CB8-9A4B-D0DD386A41E2}">
      <dgm:prSet/>
      <dgm:spPr>
        <a:xfrm>
          <a:off x="1074118" y="290481"/>
          <a:ext cx="1932746" cy="1932746"/>
        </a:xfrm>
        <a:prstGeom prst="blockArc">
          <a:avLst>
            <a:gd name="adj1" fmla="val 20520000"/>
            <a:gd name="adj2" fmla="val 3240000"/>
            <a:gd name="adj3" fmla="val 4640"/>
          </a:avLst>
        </a:prstGeom>
        <a:solidFill>
          <a:srgbClr val="5B9BD5">
            <a:tint val="60000"/>
            <a:hueOff val="0"/>
            <a:satOff val="0"/>
            <a:lumOff val="0"/>
            <a:alphaOff val="0"/>
          </a:srgbClr>
        </a:solidFill>
        <a:ln>
          <a:noFill/>
        </a:ln>
        <a:effectLst/>
      </dgm:spPr>
      <dgm:t>
        <a:bodyPr/>
        <a:lstStyle/>
        <a:p>
          <a:endParaRPr lang="en-US"/>
        </a:p>
      </dgm:t>
    </dgm:pt>
    <dgm:pt modelId="{C7AE33B7-F994-4C39-907E-DD86F8AA3202}" type="pres">
      <dgm:prSet presAssocID="{0E4E82C8-682F-48AF-9EC8-9AAF7D37B1DD}" presName="Name0" presStyleCnt="0">
        <dgm:presLayoutVars>
          <dgm:chMax val="1"/>
          <dgm:dir/>
          <dgm:animLvl val="ctr"/>
          <dgm:resizeHandles val="exact"/>
        </dgm:presLayoutVars>
      </dgm:prSet>
      <dgm:spPr/>
    </dgm:pt>
    <dgm:pt modelId="{79EA0BD1-A5B6-4A1D-9B2C-A250120E4A4A}" type="pres">
      <dgm:prSet presAssocID="{929F0395-309B-4342-9FBA-08BCEA5D0FC2}" presName="centerShape" presStyleLbl="node0" presStyleIdx="0" presStyleCnt="1"/>
      <dgm:spPr/>
    </dgm:pt>
    <dgm:pt modelId="{9E3C9EA9-0DAA-4FE0-81E4-8591346250C5}" type="pres">
      <dgm:prSet presAssocID="{00CF7A15-4590-4D90-A261-B2B134C85AD3}" presName="node" presStyleLbl="node1" presStyleIdx="0" presStyleCnt="5">
        <dgm:presLayoutVars>
          <dgm:bulletEnabled val="1"/>
        </dgm:presLayoutVars>
      </dgm:prSet>
      <dgm:spPr/>
    </dgm:pt>
    <dgm:pt modelId="{45A5054C-F51B-4128-B2B1-9F05D77860B4}" type="pres">
      <dgm:prSet presAssocID="{00CF7A15-4590-4D90-A261-B2B134C85AD3}" presName="dummy" presStyleCnt="0"/>
      <dgm:spPr/>
    </dgm:pt>
    <dgm:pt modelId="{9369A8BF-63C0-4D9D-BB75-D4C149AE0F73}" type="pres">
      <dgm:prSet presAssocID="{73BAF180-A54F-4E2E-A98E-B86C4E8134C0}" presName="sibTrans" presStyleLbl="sibTrans2D1" presStyleIdx="0" presStyleCnt="5"/>
      <dgm:spPr/>
    </dgm:pt>
    <dgm:pt modelId="{7046EB4D-4309-4D56-9E83-6BC5233C07E5}" type="pres">
      <dgm:prSet presAssocID="{B452F6DC-03E4-45B3-A77D-6B68960642D1}" presName="node" presStyleLbl="node1" presStyleIdx="1" presStyleCnt="5">
        <dgm:presLayoutVars>
          <dgm:bulletEnabled val="1"/>
        </dgm:presLayoutVars>
      </dgm:prSet>
      <dgm:spPr/>
    </dgm:pt>
    <dgm:pt modelId="{3EA9A9C6-9F30-42D9-B547-B3F1343B2FB5}" type="pres">
      <dgm:prSet presAssocID="{B452F6DC-03E4-45B3-A77D-6B68960642D1}" presName="dummy" presStyleCnt="0"/>
      <dgm:spPr/>
    </dgm:pt>
    <dgm:pt modelId="{72B4AB11-4428-4753-B793-80F43B93D074}" type="pres">
      <dgm:prSet presAssocID="{F65B76DD-3362-4D1F-8557-CEA3CD6ECF05}" presName="sibTrans" presStyleLbl="sibTrans2D1" presStyleIdx="1" presStyleCnt="5"/>
      <dgm:spPr/>
    </dgm:pt>
    <dgm:pt modelId="{38E9BEF3-D342-417F-A977-39072A930DD7}" type="pres">
      <dgm:prSet presAssocID="{D8AC0778-36A4-40A2-9AF9-40AB2ED8619C}" presName="node" presStyleLbl="node1" presStyleIdx="2" presStyleCnt="5">
        <dgm:presLayoutVars>
          <dgm:bulletEnabled val="1"/>
        </dgm:presLayoutVars>
      </dgm:prSet>
      <dgm:spPr/>
    </dgm:pt>
    <dgm:pt modelId="{01E4F7A9-7F9A-418D-9211-345847B44AD3}" type="pres">
      <dgm:prSet presAssocID="{D8AC0778-36A4-40A2-9AF9-40AB2ED8619C}" presName="dummy" presStyleCnt="0"/>
      <dgm:spPr/>
    </dgm:pt>
    <dgm:pt modelId="{84D5D409-B699-472F-84D0-011AB981A5D7}" type="pres">
      <dgm:prSet presAssocID="{92180713-8AA5-46A8-8277-A3C316785C30}" presName="sibTrans" presStyleLbl="sibTrans2D1" presStyleIdx="2" presStyleCnt="5"/>
      <dgm:spPr/>
    </dgm:pt>
    <dgm:pt modelId="{BD9573BC-E2F0-4551-B6AD-742398574109}" type="pres">
      <dgm:prSet presAssocID="{EB090F44-6E35-4452-8CB7-0257878F0EC4}" presName="node" presStyleLbl="node1" presStyleIdx="3" presStyleCnt="5">
        <dgm:presLayoutVars>
          <dgm:bulletEnabled val="1"/>
        </dgm:presLayoutVars>
      </dgm:prSet>
      <dgm:spPr/>
    </dgm:pt>
    <dgm:pt modelId="{708A1CE5-48CB-4989-B66E-9913947DA2BC}" type="pres">
      <dgm:prSet presAssocID="{EB090F44-6E35-4452-8CB7-0257878F0EC4}" presName="dummy" presStyleCnt="0"/>
      <dgm:spPr/>
    </dgm:pt>
    <dgm:pt modelId="{795AB7FC-57A2-42C1-9E8E-91EE49972302}" type="pres">
      <dgm:prSet presAssocID="{2AB24DB0-5D64-4F58-A911-FA3C6853EA89}" presName="sibTrans" presStyleLbl="sibTrans2D1" presStyleIdx="3" presStyleCnt="5"/>
      <dgm:spPr/>
    </dgm:pt>
    <dgm:pt modelId="{6A73D6A1-9135-4658-A362-10EDB9EC3923}" type="pres">
      <dgm:prSet presAssocID="{0470E70B-150D-4DB1-A647-5E765B8255CB}" presName="node" presStyleLbl="node1" presStyleIdx="4" presStyleCnt="5">
        <dgm:presLayoutVars>
          <dgm:bulletEnabled val="1"/>
        </dgm:presLayoutVars>
      </dgm:prSet>
      <dgm:spPr/>
    </dgm:pt>
    <dgm:pt modelId="{F600D5E5-F222-4240-81A1-360A960277CB}" type="pres">
      <dgm:prSet presAssocID="{0470E70B-150D-4DB1-A647-5E765B8255CB}" presName="dummy" presStyleCnt="0"/>
      <dgm:spPr/>
    </dgm:pt>
    <dgm:pt modelId="{5762C4AC-F48B-400A-85DF-736231E1E483}" type="pres">
      <dgm:prSet presAssocID="{71AF3410-0F0C-4048-BBC3-32A1F143CF9D}" presName="sibTrans" presStyleLbl="sibTrans2D1" presStyleIdx="4" presStyleCnt="5"/>
      <dgm:spPr/>
    </dgm:pt>
  </dgm:ptLst>
  <dgm:cxnLst>
    <dgm:cxn modelId="{0DFC6E06-21F3-4C2E-9D10-F7B32EDA69A4}" srcId="{0E4E82C8-682F-48AF-9EC8-9AAF7D37B1DD}" destId="{929F0395-309B-4342-9FBA-08BCEA5D0FC2}" srcOrd="0" destOrd="0" parTransId="{F16CB165-096E-4B04-A956-D82047B8EDBE}" sibTransId="{82EB1483-5D5E-42BB-8C5B-C3D0469E11BB}"/>
    <dgm:cxn modelId="{EA1DA91E-FD61-462D-A362-CAAE74175ABA}" type="presOf" srcId="{F65B76DD-3362-4D1F-8557-CEA3CD6ECF05}" destId="{72B4AB11-4428-4753-B793-80F43B93D074}" srcOrd="0" destOrd="0" presId="urn:microsoft.com/office/officeart/2005/8/layout/radial6"/>
    <dgm:cxn modelId="{D0A5B420-7D33-4728-94AA-680EF3EC7618}" type="presOf" srcId="{D8AC0778-36A4-40A2-9AF9-40AB2ED8619C}" destId="{38E9BEF3-D342-417F-A977-39072A930DD7}" srcOrd="0" destOrd="0" presId="urn:microsoft.com/office/officeart/2005/8/layout/radial6"/>
    <dgm:cxn modelId="{41AFF72F-BAB3-4AEE-A8B1-09AABDE5EE5F}" srcId="{929F0395-309B-4342-9FBA-08BCEA5D0FC2}" destId="{0470E70B-150D-4DB1-A647-5E765B8255CB}" srcOrd="4" destOrd="0" parTransId="{F3C60CBE-6660-42D3-8FE9-642611E72E09}" sibTransId="{71AF3410-0F0C-4048-BBC3-32A1F143CF9D}"/>
    <dgm:cxn modelId="{695E2B31-75E2-40B9-BEDF-92C49A65FE22}" type="presOf" srcId="{0E4E82C8-682F-48AF-9EC8-9AAF7D37B1DD}" destId="{C7AE33B7-F994-4C39-907E-DD86F8AA3202}" srcOrd="0" destOrd="0" presId="urn:microsoft.com/office/officeart/2005/8/layout/radial6"/>
    <dgm:cxn modelId="{80074937-2053-4CB8-9A4B-D0DD386A41E2}" srcId="{929F0395-309B-4342-9FBA-08BCEA5D0FC2}" destId="{B452F6DC-03E4-45B3-A77D-6B68960642D1}" srcOrd="1" destOrd="0" parTransId="{319BABBF-4130-4821-B066-1A6BD0B5AC7C}" sibTransId="{F65B76DD-3362-4D1F-8557-CEA3CD6ECF05}"/>
    <dgm:cxn modelId="{FE226455-DDB8-4BCC-B82C-202180CE299B}" type="presOf" srcId="{B452F6DC-03E4-45B3-A77D-6B68960642D1}" destId="{7046EB4D-4309-4D56-9E83-6BC5233C07E5}" srcOrd="0" destOrd="0" presId="urn:microsoft.com/office/officeart/2005/8/layout/radial6"/>
    <dgm:cxn modelId="{7CB2A075-EB1C-4688-8353-1DBAD7C70758}" type="presOf" srcId="{92180713-8AA5-46A8-8277-A3C316785C30}" destId="{84D5D409-B699-472F-84D0-011AB981A5D7}" srcOrd="0" destOrd="0" presId="urn:microsoft.com/office/officeart/2005/8/layout/radial6"/>
    <dgm:cxn modelId="{38ACEB59-34C3-45B6-89BF-5959E8D45741}" type="presOf" srcId="{0470E70B-150D-4DB1-A647-5E765B8255CB}" destId="{6A73D6A1-9135-4658-A362-10EDB9EC3923}" srcOrd="0" destOrd="0" presId="urn:microsoft.com/office/officeart/2005/8/layout/radial6"/>
    <dgm:cxn modelId="{828C847A-24BC-4C9B-9C0C-6695CE7D3E2F}" srcId="{929F0395-309B-4342-9FBA-08BCEA5D0FC2}" destId="{D8AC0778-36A4-40A2-9AF9-40AB2ED8619C}" srcOrd="2" destOrd="0" parTransId="{D82B28BD-C585-482D-8C34-FF337A6DB730}" sibTransId="{92180713-8AA5-46A8-8277-A3C316785C30}"/>
    <dgm:cxn modelId="{81022587-8B98-44C3-A47A-CC967618B57E}" type="presOf" srcId="{2AB24DB0-5D64-4F58-A911-FA3C6853EA89}" destId="{795AB7FC-57A2-42C1-9E8E-91EE49972302}" srcOrd="0" destOrd="0" presId="urn:microsoft.com/office/officeart/2005/8/layout/radial6"/>
    <dgm:cxn modelId="{1D492C97-78C9-4A4E-B2E8-27DD1E96CAD8}" type="presOf" srcId="{73BAF180-A54F-4E2E-A98E-B86C4E8134C0}" destId="{9369A8BF-63C0-4D9D-BB75-D4C149AE0F73}" srcOrd="0" destOrd="0" presId="urn:microsoft.com/office/officeart/2005/8/layout/radial6"/>
    <dgm:cxn modelId="{8AA08C9A-5BE5-4EE6-9D9D-93839723CF87}" srcId="{0E4E82C8-682F-48AF-9EC8-9AAF7D37B1DD}" destId="{E3641991-1788-476D-8F70-411F5EA962B8}" srcOrd="1" destOrd="0" parTransId="{B89A7E37-54F6-47E1-B902-041D37043CE9}" sibTransId="{385FD466-F915-49DB-B2D0-9CE50D8A4183}"/>
    <dgm:cxn modelId="{BB631CBF-3D82-4B63-AB12-C55D6229FCF4}" type="presOf" srcId="{929F0395-309B-4342-9FBA-08BCEA5D0FC2}" destId="{79EA0BD1-A5B6-4A1D-9B2C-A250120E4A4A}" srcOrd="0" destOrd="0" presId="urn:microsoft.com/office/officeart/2005/8/layout/radial6"/>
    <dgm:cxn modelId="{A38FCFD1-3E45-43EF-BD69-BCDF7B969C80}" type="presOf" srcId="{00CF7A15-4590-4D90-A261-B2B134C85AD3}" destId="{9E3C9EA9-0DAA-4FE0-81E4-8591346250C5}" srcOrd="0" destOrd="0" presId="urn:microsoft.com/office/officeart/2005/8/layout/radial6"/>
    <dgm:cxn modelId="{CA94BDDA-9A5D-40C0-96CC-A56378534051}" type="presOf" srcId="{71AF3410-0F0C-4048-BBC3-32A1F143CF9D}" destId="{5762C4AC-F48B-400A-85DF-736231E1E483}" srcOrd="0" destOrd="0" presId="urn:microsoft.com/office/officeart/2005/8/layout/radial6"/>
    <dgm:cxn modelId="{9A94A8DF-69A9-4FD0-84CF-3C6C52AC8C12}" type="presOf" srcId="{EB090F44-6E35-4452-8CB7-0257878F0EC4}" destId="{BD9573BC-E2F0-4551-B6AD-742398574109}" srcOrd="0" destOrd="0" presId="urn:microsoft.com/office/officeart/2005/8/layout/radial6"/>
    <dgm:cxn modelId="{1F0C18E3-B609-47C4-A0BE-C9525EE9DEC0}" srcId="{929F0395-309B-4342-9FBA-08BCEA5D0FC2}" destId="{00CF7A15-4590-4D90-A261-B2B134C85AD3}" srcOrd="0" destOrd="0" parTransId="{74F21875-0DAD-4398-ADEF-D2302C9CF5A8}" sibTransId="{73BAF180-A54F-4E2E-A98E-B86C4E8134C0}"/>
    <dgm:cxn modelId="{CAE912F2-1A69-4BE7-8946-7371DCD49B93}" srcId="{929F0395-309B-4342-9FBA-08BCEA5D0FC2}" destId="{EB090F44-6E35-4452-8CB7-0257878F0EC4}" srcOrd="3" destOrd="0" parTransId="{4323F1E7-8BC5-4BAB-90E6-B5DE18C86E48}" sibTransId="{2AB24DB0-5D64-4F58-A911-FA3C6853EA89}"/>
    <dgm:cxn modelId="{7D2E0852-BC8A-46A4-8E23-D6785558C9B5}" type="presParOf" srcId="{C7AE33B7-F994-4C39-907E-DD86F8AA3202}" destId="{79EA0BD1-A5B6-4A1D-9B2C-A250120E4A4A}" srcOrd="0" destOrd="0" presId="urn:microsoft.com/office/officeart/2005/8/layout/radial6"/>
    <dgm:cxn modelId="{CBA276BD-3CDF-43F1-A28D-0FCCE6423AEA}" type="presParOf" srcId="{C7AE33B7-F994-4C39-907E-DD86F8AA3202}" destId="{9E3C9EA9-0DAA-4FE0-81E4-8591346250C5}" srcOrd="1" destOrd="0" presId="urn:microsoft.com/office/officeart/2005/8/layout/radial6"/>
    <dgm:cxn modelId="{E7A64D3D-F8DF-46DE-9D95-0D90F7022021}" type="presParOf" srcId="{C7AE33B7-F994-4C39-907E-DD86F8AA3202}" destId="{45A5054C-F51B-4128-B2B1-9F05D77860B4}" srcOrd="2" destOrd="0" presId="urn:microsoft.com/office/officeart/2005/8/layout/radial6"/>
    <dgm:cxn modelId="{46AC3802-7D45-4F89-960B-5B616E968186}" type="presParOf" srcId="{C7AE33B7-F994-4C39-907E-DD86F8AA3202}" destId="{9369A8BF-63C0-4D9D-BB75-D4C149AE0F73}" srcOrd="3" destOrd="0" presId="urn:microsoft.com/office/officeart/2005/8/layout/radial6"/>
    <dgm:cxn modelId="{AFD051E0-4ACE-4A68-97EE-C2F3A64B160A}" type="presParOf" srcId="{C7AE33B7-F994-4C39-907E-DD86F8AA3202}" destId="{7046EB4D-4309-4D56-9E83-6BC5233C07E5}" srcOrd="4" destOrd="0" presId="urn:microsoft.com/office/officeart/2005/8/layout/radial6"/>
    <dgm:cxn modelId="{32B05348-FF24-4E2B-B6B6-DBD7CF01D75C}" type="presParOf" srcId="{C7AE33B7-F994-4C39-907E-DD86F8AA3202}" destId="{3EA9A9C6-9F30-42D9-B547-B3F1343B2FB5}" srcOrd="5" destOrd="0" presId="urn:microsoft.com/office/officeart/2005/8/layout/radial6"/>
    <dgm:cxn modelId="{A4430A0C-3461-4C9E-9D17-7634365A311C}" type="presParOf" srcId="{C7AE33B7-F994-4C39-907E-DD86F8AA3202}" destId="{72B4AB11-4428-4753-B793-80F43B93D074}" srcOrd="6" destOrd="0" presId="urn:microsoft.com/office/officeart/2005/8/layout/radial6"/>
    <dgm:cxn modelId="{4B42E497-BED6-4FD9-B13A-6F3594B7DB02}" type="presParOf" srcId="{C7AE33B7-F994-4C39-907E-DD86F8AA3202}" destId="{38E9BEF3-D342-417F-A977-39072A930DD7}" srcOrd="7" destOrd="0" presId="urn:microsoft.com/office/officeart/2005/8/layout/radial6"/>
    <dgm:cxn modelId="{139A969D-1DD9-4707-B31F-B7FEAF0B9418}" type="presParOf" srcId="{C7AE33B7-F994-4C39-907E-DD86F8AA3202}" destId="{01E4F7A9-7F9A-418D-9211-345847B44AD3}" srcOrd="8" destOrd="0" presId="urn:microsoft.com/office/officeart/2005/8/layout/radial6"/>
    <dgm:cxn modelId="{2B200339-7508-4C5F-B76E-1769648F6066}" type="presParOf" srcId="{C7AE33B7-F994-4C39-907E-DD86F8AA3202}" destId="{84D5D409-B699-472F-84D0-011AB981A5D7}" srcOrd="9" destOrd="0" presId="urn:microsoft.com/office/officeart/2005/8/layout/radial6"/>
    <dgm:cxn modelId="{EC8B82C3-1026-4520-8738-1BA0DCFB7E9B}" type="presParOf" srcId="{C7AE33B7-F994-4C39-907E-DD86F8AA3202}" destId="{BD9573BC-E2F0-4551-B6AD-742398574109}" srcOrd="10" destOrd="0" presId="urn:microsoft.com/office/officeart/2005/8/layout/radial6"/>
    <dgm:cxn modelId="{2CE99AE4-127F-4420-9C1D-9A871C40D3AB}" type="presParOf" srcId="{C7AE33B7-F994-4C39-907E-DD86F8AA3202}" destId="{708A1CE5-48CB-4989-B66E-9913947DA2BC}" srcOrd="11" destOrd="0" presId="urn:microsoft.com/office/officeart/2005/8/layout/radial6"/>
    <dgm:cxn modelId="{7CE5EEE7-098C-4DC1-9AAD-BF421FBBD2BD}" type="presParOf" srcId="{C7AE33B7-F994-4C39-907E-DD86F8AA3202}" destId="{795AB7FC-57A2-42C1-9E8E-91EE49972302}" srcOrd="12" destOrd="0" presId="urn:microsoft.com/office/officeart/2005/8/layout/radial6"/>
    <dgm:cxn modelId="{1FD2A83B-93ED-4191-8DB4-5A8BEBF14793}" type="presParOf" srcId="{C7AE33B7-F994-4C39-907E-DD86F8AA3202}" destId="{6A73D6A1-9135-4658-A362-10EDB9EC3923}" srcOrd="13" destOrd="0" presId="urn:microsoft.com/office/officeart/2005/8/layout/radial6"/>
    <dgm:cxn modelId="{F7E76555-D56F-42F5-B7BB-4F22E0EA0BA0}" type="presParOf" srcId="{C7AE33B7-F994-4C39-907E-DD86F8AA3202}" destId="{F600D5E5-F222-4240-81A1-360A960277CB}" srcOrd="14" destOrd="0" presId="urn:microsoft.com/office/officeart/2005/8/layout/radial6"/>
    <dgm:cxn modelId="{6A989C33-BA75-4C12-BFEF-4E5301C5DFAF}" type="presParOf" srcId="{C7AE33B7-F994-4C39-907E-DD86F8AA3202}" destId="{5762C4AC-F48B-400A-85DF-736231E1E483}" srcOrd="15" destOrd="0" presId="urn:microsoft.com/office/officeart/2005/8/layout/radial6"/>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197608-CBE3-4B0B-B953-A9D3AB51806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9270103E-9165-41E4-B769-C3EBCC0D14E3}">
      <dgm:prSet phldrT="[Text]" custT="1"/>
      <dgm:spPr>
        <a:xfrm>
          <a:off x="3468064" y="362"/>
          <a:ext cx="1146265" cy="1146265"/>
        </a:xfrm>
        <a:prstGeom prst="ellipse">
          <a:avLst/>
        </a:prstGeom>
        <a:solidFill>
          <a:srgbClr val="44546A">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400" dirty="0">
              <a:solidFill>
                <a:sysClr val="window" lastClr="FFFFFF"/>
              </a:solidFill>
              <a:latin typeface="Calibri" panose="020F0502020204030204"/>
              <a:ea typeface="+mn-ea"/>
              <a:cs typeface="+mn-cs"/>
            </a:rPr>
            <a:t>Finance</a:t>
          </a:r>
        </a:p>
      </dgm:t>
    </dgm:pt>
    <dgm:pt modelId="{DCEBFB6F-74BC-46F1-BFAF-2ED23F28BF52}" type="parTrans" cxnId="{A02CC406-2D23-4B41-BA77-3AE768243B4B}">
      <dgm:prSet/>
      <dgm:spPr>
        <a:xfrm rot="14407690">
          <a:off x="4079431" y="1473584"/>
          <a:ext cx="985066" cy="47988"/>
        </a:xfrm>
        <a:custGeom>
          <a:avLst/>
          <a:gdLst/>
          <a:ahLst/>
          <a:cxnLst/>
          <a:rect l="0" t="0" r="0" b="0"/>
          <a:pathLst>
            <a:path>
              <a:moveTo>
                <a:pt x="0" y="23994"/>
              </a:moveTo>
              <a:lnTo>
                <a:pt x="985066" y="23994"/>
              </a:lnTo>
            </a:path>
          </a:pathLst>
        </a:custGeom>
        <a:noFill/>
        <a:ln w="12700" cap="flat" cmpd="sng" algn="ctr">
          <a:solidFill>
            <a:srgbClr val="5B9BD5">
              <a:shade val="60000"/>
              <a:hueOff val="0"/>
              <a:satOff val="0"/>
              <a:lumOff val="0"/>
              <a:alphaOff val="0"/>
            </a:srgbClr>
          </a:solidFill>
          <a:prstDash val="solid"/>
          <a:miter lim="800000"/>
        </a:ln>
        <a:effectLst/>
      </dgm:spPr>
      <dgm:t>
        <a:bodyPr/>
        <a:lstStyle/>
        <a:p>
          <a:endParaRPr lang="en-US"/>
        </a:p>
      </dgm:t>
    </dgm:pt>
    <dgm:pt modelId="{92E910E8-EBD7-4394-8984-E5F4B1C347B3}" type="sibTrans" cxnId="{A02CC406-2D23-4B41-BA77-3AE768243B4B}">
      <dgm:prSet/>
      <dgm:spPr/>
      <dgm:t>
        <a:bodyPr/>
        <a:lstStyle/>
        <a:p>
          <a:endParaRPr lang="en-US"/>
        </a:p>
      </dgm:t>
    </dgm:pt>
    <dgm:pt modelId="{5F7DFDE3-64C3-4180-8D65-20F812540717}">
      <dgm:prSet phldrT="[Text]" custT="1"/>
      <dgm:spPr>
        <a:xfrm>
          <a:off x="1748666" y="362"/>
          <a:ext cx="1719398" cy="1146265"/>
        </a:xfrm>
        <a:prstGeom prst="rect">
          <a:avLst/>
        </a:prstGeom>
        <a:noFill/>
        <a:ln>
          <a:noFill/>
        </a:ln>
        <a:effectLst/>
      </dgm:spPr>
      <dgm:t>
        <a:bodyPr anchor="t"/>
        <a:lstStyle/>
        <a:p>
          <a:pPr algn="l">
            <a:buNone/>
          </a:pPr>
          <a:r>
            <a:rPr lang="en-US" sz="1600" dirty="0">
              <a:solidFill>
                <a:sysClr val="windowText" lastClr="000000">
                  <a:hueOff val="0"/>
                  <a:satOff val="0"/>
                  <a:lumOff val="0"/>
                  <a:alphaOff val="0"/>
                </a:sysClr>
              </a:solidFill>
              <a:latin typeface="Calibri" panose="020F0502020204030204"/>
              <a:ea typeface="+mn-ea"/>
              <a:cs typeface="+mn-cs"/>
            </a:rPr>
            <a:t>End-to-end cost of a transaction</a:t>
          </a:r>
        </a:p>
      </dgm:t>
    </dgm:pt>
    <dgm:pt modelId="{09F68ECD-D62C-4916-91A9-FB85228EE52E}" type="parTrans" cxnId="{C5A74D94-3FD6-434A-A292-43AD35F188A4}">
      <dgm:prSet/>
      <dgm:spPr/>
      <dgm:t>
        <a:bodyPr/>
        <a:lstStyle/>
        <a:p>
          <a:endParaRPr lang="en-US"/>
        </a:p>
      </dgm:t>
    </dgm:pt>
    <dgm:pt modelId="{99E506B9-3890-4CDD-B8B8-A676B386A32D}" type="sibTrans" cxnId="{C5A74D94-3FD6-434A-A292-43AD35F188A4}">
      <dgm:prSet/>
      <dgm:spPr/>
      <dgm:t>
        <a:bodyPr/>
        <a:lstStyle/>
        <a:p>
          <a:endParaRPr lang="en-US"/>
        </a:p>
      </dgm:t>
    </dgm:pt>
    <dgm:pt modelId="{BE671989-84C1-41FA-A496-8EA0910EEF75}">
      <dgm:prSet phldrT="[Text]" custT="1"/>
      <dgm:spPr>
        <a:xfrm>
          <a:off x="2728754" y="1280885"/>
          <a:ext cx="1146265" cy="1146265"/>
        </a:xfrm>
        <a:prstGeom prst="ellipse">
          <a:avLst/>
        </a:prstGeom>
        <a:solidFill>
          <a:srgbClr val="44546A">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400" dirty="0">
              <a:solidFill>
                <a:sysClr val="window" lastClr="FFFFFF"/>
              </a:solidFill>
              <a:latin typeface="Calibri" panose="020F0502020204030204"/>
              <a:ea typeface="+mn-ea"/>
              <a:cs typeface="+mn-cs"/>
            </a:rPr>
            <a:t>Trading Desk</a:t>
          </a:r>
        </a:p>
      </dgm:t>
    </dgm:pt>
    <dgm:pt modelId="{E9F199E9-09F6-4EA2-B645-331CC812CCF9}" type="parTrans" cxnId="{C88FF083-36B8-459E-9E27-405518A0AFC3}">
      <dgm:prSet/>
      <dgm:spPr>
        <a:xfrm rot="12076032">
          <a:off x="3810532" y="2173494"/>
          <a:ext cx="747601" cy="47988"/>
        </a:xfrm>
        <a:custGeom>
          <a:avLst/>
          <a:gdLst/>
          <a:ahLst/>
          <a:cxnLst/>
          <a:rect l="0" t="0" r="0" b="0"/>
          <a:pathLst>
            <a:path>
              <a:moveTo>
                <a:pt x="0" y="23994"/>
              </a:moveTo>
              <a:lnTo>
                <a:pt x="747601" y="23994"/>
              </a:lnTo>
            </a:path>
          </a:pathLst>
        </a:custGeom>
        <a:noFill/>
        <a:ln w="12700" cap="flat" cmpd="sng" algn="ctr">
          <a:solidFill>
            <a:srgbClr val="5B9BD5">
              <a:shade val="60000"/>
              <a:hueOff val="0"/>
              <a:satOff val="0"/>
              <a:lumOff val="0"/>
              <a:alphaOff val="0"/>
            </a:srgbClr>
          </a:solidFill>
          <a:prstDash val="solid"/>
          <a:miter lim="800000"/>
        </a:ln>
        <a:effectLst/>
      </dgm:spPr>
      <dgm:t>
        <a:bodyPr/>
        <a:lstStyle/>
        <a:p>
          <a:endParaRPr lang="en-US"/>
        </a:p>
      </dgm:t>
    </dgm:pt>
    <dgm:pt modelId="{408CE086-2BEA-4C88-9A6C-36FC2B0EDB86}" type="sibTrans" cxnId="{C88FF083-36B8-459E-9E27-405518A0AFC3}">
      <dgm:prSet/>
      <dgm:spPr/>
      <dgm:t>
        <a:bodyPr/>
        <a:lstStyle/>
        <a:p>
          <a:endParaRPr lang="en-US"/>
        </a:p>
      </dgm:t>
    </dgm:pt>
    <dgm:pt modelId="{5D6B7658-E439-434E-BD91-5CFEB8279C0B}">
      <dgm:prSet phldrT="[Text]" custT="1"/>
      <dgm:spPr>
        <a:xfrm>
          <a:off x="1009355" y="1280885"/>
          <a:ext cx="1719398" cy="1146265"/>
        </a:xfrm>
        <a:prstGeom prst="rect">
          <a:avLst/>
        </a:prstGeom>
        <a:noFill/>
        <a:ln>
          <a:noFill/>
        </a:ln>
        <a:effectLst/>
      </dgm:spPr>
      <dgm:t>
        <a:bodyPr/>
        <a:lstStyle/>
        <a:p>
          <a:pPr algn="ctr">
            <a:buNone/>
          </a:pPr>
          <a:r>
            <a:rPr lang="en-US" sz="1600" dirty="0">
              <a:solidFill>
                <a:sysClr val="windowText" lastClr="000000">
                  <a:hueOff val="0"/>
                  <a:satOff val="0"/>
                  <a:lumOff val="0"/>
                  <a:alphaOff val="0"/>
                </a:sysClr>
              </a:solidFill>
              <a:latin typeface="Calibri" panose="020F0502020204030204"/>
              <a:ea typeface="+mn-ea"/>
              <a:cs typeface="+mn-cs"/>
            </a:rPr>
            <a:t>  Implication of trading on the bank’s capital</a:t>
          </a:r>
        </a:p>
      </dgm:t>
    </dgm:pt>
    <dgm:pt modelId="{7128EFA4-FC75-4AE8-B623-E29647C7845A}" type="parTrans" cxnId="{449CDE64-1FA6-4E42-9F2B-E0F71C4FB9A0}">
      <dgm:prSet/>
      <dgm:spPr/>
      <dgm:t>
        <a:bodyPr/>
        <a:lstStyle/>
        <a:p>
          <a:endParaRPr lang="en-US"/>
        </a:p>
      </dgm:t>
    </dgm:pt>
    <dgm:pt modelId="{63873410-60AC-4F48-BE86-E22031B37EB1}" type="sibTrans" cxnId="{449CDE64-1FA6-4E42-9F2B-E0F71C4FB9A0}">
      <dgm:prSet/>
      <dgm:spPr/>
      <dgm:t>
        <a:bodyPr/>
        <a:lstStyle/>
        <a:p>
          <a:endParaRPr lang="en-US"/>
        </a:p>
      </dgm:t>
    </dgm:pt>
    <dgm:pt modelId="{E6ABF3F6-B847-4152-A120-E69C17010A84}">
      <dgm:prSet phldrT="[Text]" custT="1"/>
      <dgm:spPr>
        <a:xfrm>
          <a:off x="3468064" y="4040030"/>
          <a:ext cx="1146265" cy="1146265"/>
        </a:xfrm>
        <a:prstGeom prst="ellipse">
          <a:avLst/>
        </a:prstGeom>
        <a:solidFill>
          <a:srgbClr val="333F50"/>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000" dirty="0">
              <a:solidFill>
                <a:sysClr val="window" lastClr="FFFFFF"/>
              </a:solidFill>
              <a:latin typeface="Calibri" panose="020F0502020204030204"/>
              <a:ea typeface="+mn-ea"/>
              <a:cs typeface="+mn-cs"/>
            </a:rPr>
            <a:t>Technology</a:t>
          </a:r>
        </a:p>
      </dgm:t>
    </dgm:pt>
    <dgm:pt modelId="{A021B9FA-16BE-4189-9F08-FDBAA52F495D}" type="parTrans" cxnId="{5EC1A569-773F-4F22-9CCD-F9BFCA245D35}">
      <dgm:prSet/>
      <dgm:spPr>
        <a:xfrm rot="7192310">
          <a:off x="4079431" y="3665086"/>
          <a:ext cx="985066" cy="47988"/>
        </a:xfrm>
        <a:custGeom>
          <a:avLst/>
          <a:gdLst/>
          <a:ahLst/>
          <a:cxnLst/>
          <a:rect l="0" t="0" r="0" b="0"/>
          <a:pathLst>
            <a:path>
              <a:moveTo>
                <a:pt x="0" y="23994"/>
              </a:moveTo>
              <a:lnTo>
                <a:pt x="985066" y="23994"/>
              </a:lnTo>
            </a:path>
          </a:pathLst>
        </a:custGeom>
        <a:noFill/>
        <a:ln w="12700" cap="flat" cmpd="sng" algn="ctr">
          <a:solidFill>
            <a:srgbClr val="5B9BD5">
              <a:shade val="60000"/>
              <a:hueOff val="0"/>
              <a:satOff val="0"/>
              <a:lumOff val="0"/>
              <a:alphaOff val="0"/>
            </a:srgbClr>
          </a:solidFill>
          <a:prstDash val="solid"/>
          <a:miter lim="800000"/>
        </a:ln>
        <a:effectLst/>
      </dgm:spPr>
      <dgm:t>
        <a:bodyPr/>
        <a:lstStyle/>
        <a:p>
          <a:endParaRPr lang="en-US"/>
        </a:p>
      </dgm:t>
    </dgm:pt>
    <dgm:pt modelId="{85392649-CCB3-49A3-81BC-779860137647}" type="sibTrans" cxnId="{5EC1A569-773F-4F22-9CCD-F9BFCA245D35}">
      <dgm:prSet/>
      <dgm:spPr/>
      <dgm:t>
        <a:bodyPr/>
        <a:lstStyle/>
        <a:p>
          <a:endParaRPr lang="en-US"/>
        </a:p>
      </dgm:t>
    </dgm:pt>
    <dgm:pt modelId="{2E496F6B-C6FE-45C3-AEE0-CC5DD2B4FCDE}">
      <dgm:prSet phldrT="[Text]" custT="1"/>
      <dgm:spPr>
        <a:xfrm>
          <a:off x="1009355" y="2759507"/>
          <a:ext cx="1719398" cy="1146265"/>
        </a:xfrm>
        <a:prstGeom prst="rect">
          <a:avLst/>
        </a:prstGeom>
        <a:noFill/>
        <a:ln>
          <a:noFill/>
        </a:ln>
        <a:effectLst/>
      </dgm:spPr>
      <dgm:t>
        <a:bodyPr/>
        <a:lstStyle/>
        <a:p>
          <a:pPr>
            <a:buNone/>
          </a:pPr>
          <a:r>
            <a:rPr lang="en-US" sz="1600" dirty="0">
              <a:solidFill>
                <a:sysClr val="windowText" lastClr="000000">
                  <a:hueOff val="0"/>
                  <a:satOff val="0"/>
                  <a:lumOff val="0"/>
                  <a:alphaOff val="0"/>
                </a:sysClr>
              </a:solidFill>
              <a:latin typeface="Calibri" panose="020F0502020204030204"/>
              <a:ea typeface="+mn-ea"/>
              <a:cs typeface="+mn-cs"/>
            </a:rPr>
            <a:t>Development of stress-testing models</a:t>
          </a:r>
        </a:p>
      </dgm:t>
    </dgm:pt>
    <dgm:pt modelId="{F98C5F37-F8E3-4986-9CDB-EB37AEC5939A}" type="parTrans" cxnId="{36B8D239-D04F-4BB6-B06F-F02AB0DDEB5F}">
      <dgm:prSet/>
      <dgm:spPr/>
      <dgm:t>
        <a:bodyPr/>
        <a:lstStyle/>
        <a:p>
          <a:endParaRPr lang="en-US"/>
        </a:p>
      </dgm:t>
    </dgm:pt>
    <dgm:pt modelId="{E4CCE5CF-B047-4C10-ACA1-D73ED9BE8D1E}" type="sibTrans" cxnId="{36B8D239-D04F-4BB6-B06F-F02AB0DDEB5F}">
      <dgm:prSet/>
      <dgm:spPr/>
      <dgm:t>
        <a:bodyPr/>
        <a:lstStyle/>
        <a:p>
          <a:endParaRPr lang="en-US"/>
        </a:p>
      </dgm:t>
    </dgm:pt>
    <dgm:pt modelId="{B97FD3FF-B5F7-45AF-B99A-8F4FCB21DCDC}">
      <dgm:prSet phldrT="[Text]" custT="1"/>
      <dgm:spPr>
        <a:xfrm>
          <a:off x="1748666" y="4040030"/>
          <a:ext cx="1719398" cy="1146265"/>
        </a:xfrm>
        <a:prstGeom prst="rect">
          <a:avLst/>
        </a:prstGeom>
        <a:noFill/>
        <a:ln>
          <a:noFill/>
        </a:ln>
        <a:effectLst/>
      </dgm:spPr>
      <dgm:t>
        <a:bodyPr/>
        <a:lstStyle/>
        <a:p>
          <a:pPr>
            <a:buNone/>
          </a:pPr>
          <a:r>
            <a:rPr lang="en-US" sz="1600" dirty="0">
              <a:solidFill>
                <a:sysClr val="windowText" lastClr="000000">
                  <a:hueOff val="0"/>
                  <a:satOff val="0"/>
                  <a:lumOff val="0"/>
                  <a:alphaOff val="0"/>
                </a:sysClr>
              </a:solidFill>
              <a:latin typeface="Calibri" panose="020F0502020204030204"/>
              <a:ea typeface="+mn-ea"/>
              <a:cs typeface="+mn-cs"/>
            </a:rPr>
            <a:t>Data for auto-calculation and distribution of recharge metrics</a:t>
          </a:r>
        </a:p>
      </dgm:t>
    </dgm:pt>
    <dgm:pt modelId="{9BD392FB-C8F0-4794-89A3-C6AEF268AF0D}" type="parTrans" cxnId="{3A051CBF-C227-4B37-898B-2EA1EFA9563B}">
      <dgm:prSet/>
      <dgm:spPr/>
      <dgm:t>
        <a:bodyPr/>
        <a:lstStyle/>
        <a:p>
          <a:endParaRPr lang="en-US"/>
        </a:p>
      </dgm:t>
    </dgm:pt>
    <dgm:pt modelId="{1A9F6BB7-13E0-40D0-9598-E7C410E43DD6}" type="sibTrans" cxnId="{3A051CBF-C227-4B37-898B-2EA1EFA9563B}">
      <dgm:prSet/>
      <dgm:spPr/>
      <dgm:t>
        <a:bodyPr/>
        <a:lstStyle/>
        <a:p>
          <a:endParaRPr lang="en-US"/>
        </a:p>
      </dgm:t>
    </dgm:pt>
    <dgm:pt modelId="{BB1A8DD8-126D-487C-9430-7C81E8AFB5C1}">
      <dgm:prSet phldrT="[Text]" custT="1"/>
      <dgm:spPr>
        <a:xfrm>
          <a:off x="2728754" y="2759507"/>
          <a:ext cx="1146265" cy="1146265"/>
        </a:xfrm>
        <a:prstGeom prst="ellipse">
          <a:avLst/>
        </a:prstGeom>
        <a:solidFill>
          <a:srgbClr val="44546A">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600">
              <a:solidFill>
                <a:sysClr val="window" lastClr="FFFFFF"/>
              </a:solidFill>
              <a:latin typeface="Calibri" panose="020F0502020204030204"/>
              <a:ea typeface="+mn-ea"/>
              <a:cs typeface="+mn-cs"/>
            </a:rPr>
            <a:t>Risk</a:t>
          </a:r>
          <a:endParaRPr lang="en-US" sz="1600" dirty="0">
            <a:solidFill>
              <a:sysClr val="window" lastClr="FFFFFF"/>
            </a:solidFill>
            <a:latin typeface="Calibri" panose="020F0502020204030204"/>
            <a:ea typeface="+mn-ea"/>
            <a:cs typeface="+mn-cs"/>
          </a:endParaRPr>
        </a:p>
      </dgm:t>
    </dgm:pt>
    <dgm:pt modelId="{8E30AC12-512F-4FA5-8392-468F3F39354F}" type="sibTrans" cxnId="{6328BB43-5A63-47F0-A987-D63ECE10B75D}">
      <dgm:prSet/>
      <dgm:spPr/>
      <dgm:t>
        <a:bodyPr/>
        <a:lstStyle/>
        <a:p>
          <a:endParaRPr lang="en-US"/>
        </a:p>
      </dgm:t>
    </dgm:pt>
    <dgm:pt modelId="{C37E88DE-8255-4A86-91EF-96EB3B3B3FFA}" type="parTrans" cxnId="{6328BB43-5A63-47F0-A987-D63ECE10B75D}">
      <dgm:prSet/>
      <dgm:spPr>
        <a:xfrm rot="9523968">
          <a:off x="3810532" y="2965176"/>
          <a:ext cx="747601" cy="47988"/>
        </a:xfrm>
        <a:custGeom>
          <a:avLst/>
          <a:gdLst/>
          <a:ahLst/>
          <a:cxnLst/>
          <a:rect l="0" t="0" r="0" b="0"/>
          <a:pathLst>
            <a:path>
              <a:moveTo>
                <a:pt x="0" y="23994"/>
              </a:moveTo>
              <a:lnTo>
                <a:pt x="747601" y="23994"/>
              </a:lnTo>
            </a:path>
          </a:pathLst>
        </a:custGeom>
        <a:noFill/>
        <a:ln w="12700" cap="flat" cmpd="sng" algn="ctr">
          <a:solidFill>
            <a:srgbClr val="5B9BD5">
              <a:shade val="60000"/>
              <a:hueOff val="0"/>
              <a:satOff val="0"/>
              <a:lumOff val="0"/>
              <a:alphaOff val="0"/>
            </a:srgbClr>
          </a:solidFill>
          <a:prstDash val="solid"/>
          <a:miter lim="800000"/>
        </a:ln>
        <a:effectLst/>
      </dgm:spPr>
      <dgm:t>
        <a:bodyPr/>
        <a:lstStyle/>
        <a:p>
          <a:endParaRPr lang="en-US"/>
        </a:p>
      </dgm:t>
    </dgm:pt>
    <dgm:pt modelId="{BAB21763-5D01-497A-B27F-B28B4DEC5060}" type="pres">
      <dgm:prSet presAssocID="{45197608-CBE3-4B0B-B953-A9D3AB518062}" presName="composite" presStyleCnt="0">
        <dgm:presLayoutVars>
          <dgm:chMax val="5"/>
          <dgm:dir val="rev"/>
          <dgm:animLvl val="ctr"/>
          <dgm:resizeHandles val="exact"/>
        </dgm:presLayoutVars>
      </dgm:prSet>
      <dgm:spPr/>
    </dgm:pt>
    <dgm:pt modelId="{83D5C137-D347-4EAA-9571-ABB5F929EF4D}" type="pres">
      <dgm:prSet presAssocID="{45197608-CBE3-4B0B-B953-A9D3AB518062}" presName="cycle" presStyleCnt="0"/>
      <dgm:spPr/>
    </dgm:pt>
    <dgm:pt modelId="{12845D34-4647-412B-A31F-11B3E957596F}" type="pres">
      <dgm:prSet presAssocID="{45197608-CBE3-4B0B-B953-A9D3AB518062}" presName="centerShape" presStyleCnt="0"/>
      <dgm:spPr/>
    </dgm:pt>
    <dgm:pt modelId="{3E68CF03-52AB-4303-BDB9-C1427C1D4EDF}" type="pres">
      <dgm:prSet presAssocID="{45197608-CBE3-4B0B-B953-A9D3AB518062}" presName="connSite" presStyleLbl="node1" presStyleIdx="0" presStyleCnt="5"/>
      <dgm:spPr/>
    </dgm:pt>
    <dgm:pt modelId="{44A3E690-CA11-471F-8C88-F8C93FE62243}" type="pres">
      <dgm:prSet presAssocID="{45197608-CBE3-4B0B-B953-A9D3AB518062}" presName="visible" presStyleLbl="node1" presStyleIdx="0" presStyleCnt="5"/>
      <dgm:spPr>
        <a:xfrm>
          <a:off x="4246111" y="1638108"/>
          <a:ext cx="1910442" cy="1910442"/>
        </a:xfrm>
        <a:prstGeom prst="ellipse">
          <a:avLst/>
        </a:prstGeom>
        <a:solidFill>
          <a:schemeClr val="tx2">
            <a:lumMod val="85000"/>
          </a:schemeClr>
        </a:solidFill>
        <a:ln w="12700" cap="flat" cmpd="sng" algn="ctr">
          <a:solidFill>
            <a:sysClr val="window" lastClr="FFFFFF">
              <a:hueOff val="0"/>
              <a:satOff val="0"/>
              <a:lumOff val="0"/>
              <a:alphaOff val="0"/>
            </a:sysClr>
          </a:solidFill>
          <a:prstDash val="solid"/>
          <a:miter lim="800000"/>
        </a:ln>
        <a:effectLst/>
      </dgm:spPr>
    </dgm:pt>
    <dgm:pt modelId="{56C8C3B1-C42B-4A29-A8C8-3B7E622DD537}" type="pres">
      <dgm:prSet presAssocID="{DCEBFB6F-74BC-46F1-BFAF-2ED23F28BF52}" presName="Name25" presStyleLbl="parChTrans1D1" presStyleIdx="0" presStyleCnt="4"/>
      <dgm:spPr/>
    </dgm:pt>
    <dgm:pt modelId="{4E52474D-658D-400F-8E57-3998169A4B58}" type="pres">
      <dgm:prSet presAssocID="{9270103E-9165-41E4-B769-C3EBCC0D14E3}" presName="node" presStyleCnt="0"/>
      <dgm:spPr/>
    </dgm:pt>
    <dgm:pt modelId="{1722ED11-6775-4A83-AF8D-99C1D5654B67}" type="pres">
      <dgm:prSet presAssocID="{9270103E-9165-41E4-B769-C3EBCC0D14E3}" presName="parentNode" presStyleLbl="node1" presStyleIdx="1" presStyleCnt="5">
        <dgm:presLayoutVars>
          <dgm:chMax val="1"/>
          <dgm:bulletEnabled val="1"/>
        </dgm:presLayoutVars>
      </dgm:prSet>
      <dgm:spPr/>
    </dgm:pt>
    <dgm:pt modelId="{D9B3E844-2665-45C8-9E4D-D4487F4A9B5F}" type="pres">
      <dgm:prSet presAssocID="{9270103E-9165-41E4-B769-C3EBCC0D14E3}" presName="childNode" presStyleLbl="revTx" presStyleIdx="0" presStyleCnt="4">
        <dgm:presLayoutVars>
          <dgm:bulletEnabled val="1"/>
        </dgm:presLayoutVars>
      </dgm:prSet>
      <dgm:spPr/>
    </dgm:pt>
    <dgm:pt modelId="{6AB38E3B-2C60-4CEE-B156-29E5B0930727}" type="pres">
      <dgm:prSet presAssocID="{E9F199E9-09F6-4EA2-B645-331CC812CCF9}" presName="Name25" presStyleLbl="parChTrans1D1" presStyleIdx="1" presStyleCnt="4"/>
      <dgm:spPr/>
    </dgm:pt>
    <dgm:pt modelId="{ADBA4866-FDCA-4C4A-B196-31FF2EB3ECC2}" type="pres">
      <dgm:prSet presAssocID="{BE671989-84C1-41FA-A496-8EA0910EEF75}" presName="node" presStyleCnt="0"/>
      <dgm:spPr/>
    </dgm:pt>
    <dgm:pt modelId="{81EB2BE4-645D-449D-9BBC-5192004ADF1C}" type="pres">
      <dgm:prSet presAssocID="{BE671989-84C1-41FA-A496-8EA0910EEF75}" presName="parentNode" presStyleLbl="node1" presStyleIdx="2" presStyleCnt="5">
        <dgm:presLayoutVars>
          <dgm:chMax val="1"/>
          <dgm:bulletEnabled val="1"/>
        </dgm:presLayoutVars>
      </dgm:prSet>
      <dgm:spPr/>
    </dgm:pt>
    <dgm:pt modelId="{190CB6A8-08E1-432B-A33F-51AC1BAA018B}" type="pres">
      <dgm:prSet presAssocID="{BE671989-84C1-41FA-A496-8EA0910EEF75}" presName="childNode" presStyleLbl="revTx" presStyleIdx="1" presStyleCnt="4">
        <dgm:presLayoutVars>
          <dgm:bulletEnabled val="1"/>
        </dgm:presLayoutVars>
      </dgm:prSet>
      <dgm:spPr/>
    </dgm:pt>
    <dgm:pt modelId="{87849C17-DA65-490D-A6FB-B72AB54DB31A}" type="pres">
      <dgm:prSet presAssocID="{C37E88DE-8255-4A86-91EF-96EB3B3B3FFA}" presName="Name25" presStyleLbl="parChTrans1D1" presStyleIdx="2" presStyleCnt="4"/>
      <dgm:spPr/>
    </dgm:pt>
    <dgm:pt modelId="{91CA9324-89F6-42E4-9E87-D308FB748883}" type="pres">
      <dgm:prSet presAssocID="{BB1A8DD8-126D-487C-9430-7C81E8AFB5C1}" presName="node" presStyleCnt="0"/>
      <dgm:spPr/>
    </dgm:pt>
    <dgm:pt modelId="{8BE09778-8B2B-4548-A711-AA4A69391A6E}" type="pres">
      <dgm:prSet presAssocID="{BB1A8DD8-126D-487C-9430-7C81E8AFB5C1}" presName="parentNode" presStyleLbl="node1" presStyleIdx="3" presStyleCnt="5">
        <dgm:presLayoutVars>
          <dgm:chMax val="1"/>
          <dgm:bulletEnabled val="1"/>
        </dgm:presLayoutVars>
      </dgm:prSet>
      <dgm:spPr/>
    </dgm:pt>
    <dgm:pt modelId="{B926B3E2-7ECF-4AF9-92A6-BD089DD603CC}" type="pres">
      <dgm:prSet presAssocID="{BB1A8DD8-126D-487C-9430-7C81E8AFB5C1}" presName="childNode" presStyleLbl="revTx" presStyleIdx="2" presStyleCnt="4">
        <dgm:presLayoutVars>
          <dgm:bulletEnabled val="1"/>
        </dgm:presLayoutVars>
      </dgm:prSet>
      <dgm:spPr/>
    </dgm:pt>
    <dgm:pt modelId="{E1690932-871C-453D-A032-BE7863F952C9}" type="pres">
      <dgm:prSet presAssocID="{A021B9FA-16BE-4189-9F08-FDBAA52F495D}" presName="Name25" presStyleLbl="parChTrans1D1" presStyleIdx="3" presStyleCnt="4"/>
      <dgm:spPr/>
    </dgm:pt>
    <dgm:pt modelId="{A973A9AD-A6F0-4F63-8AE3-D210EA62BA48}" type="pres">
      <dgm:prSet presAssocID="{E6ABF3F6-B847-4152-A120-E69C17010A84}" presName="node" presStyleCnt="0"/>
      <dgm:spPr/>
    </dgm:pt>
    <dgm:pt modelId="{136DB83A-7F85-4261-8B6E-542CCA8C8CAC}" type="pres">
      <dgm:prSet presAssocID="{E6ABF3F6-B847-4152-A120-E69C17010A84}" presName="parentNode" presStyleLbl="node1" presStyleIdx="4" presStyleCnt="5">
        <dgm:presLayoutVars>
          <dgm:chMax val="1"/>
          <dgm:bulletEnabled val="1"/>
        </dgm:presLayoutVars>
      </dgm:prSet>
      <dgm:spPr/>
    </dgm:pt>
    <dgm:pt modelId="{50636CCA-0E33-46E4-BB07-98B36C8B2AF6}" type="pres">
      <dgm:prSet presAssocID="{E6ABF3F6-B847-4152-A120-E69C17010A84}" presName="childNode" presStyleLbl="revTx" presStyleIdx="3" presStyleCnt="4">
        <dgm:presLayoutVars>
          <dgm:bulletEnabled val="1"/>
        </dgm:presLayoutVars>
      </dgm:prSet>
      <dgm:spPr/>
    </dgm:pt>
  </dgm:ptLst>
  <dgm:cxnLst>
    <dgm:cxn modelId="{64058402-B91F-46A8-AB25-1EA518704B17}" type="presOf" srcId="{DCEBFB6F-74BC-46F1-BFAF-2ED23F28BF52}" destId="{56C8C3B1-C42B-4A29-A8C8-3B7E622DD537}" srcOrd="0" destOrd="0" presId="urn:microsoft.com/office/officeart/2005/8/layout/radial2"/>
    <dgm:cxn modelId="{A02CC406-2D23-4B41-BA77-3AE768243B4B}" srcId="{45197608-CBE3-4B0B-B953-A9D3AB518062}" destId="{9270103E-9165-41E4-B769-C3EBCC0D14E3}" srcOrd="0" destOrd="0" parTransId="{DCEBFB6F-74BC-46F1-BFAF-2ED23F28BF52}" sibTransId="{92E910E8-EBD7-4394-8984-E5F4B1C347B3}"/>
    <dgm:cxn modelId="{6A664C27-FC19-4CB3-A7AF-9AC829EAE285}" type="presOf" srcId="{A021B9FA-16BE-4189-9F08-FDBAA52F495D}" destId="{E1690932-871C-453D-A032-BE7863F952C9}" srcOrd="0" destOrd="0" presId="urn:microsoft.com/office/officeart/2005/8/layout/radial2"/>
    <dgm:cxn modelId="{36B8D239-D04F-4BB6-B06F-F02AB0DDEB5F}" srcId="{BB1A8DD8-126D-487C-9430-7C81E8AFB5C1}" destId="{2E496F6B-C6FE-45C3-AEE0-CC5DD2B4FCDE}" srcOrd="0" destOrd="0" parTransId="{F98C5F37-F8E3-4986-9CDB-EB37AEC5939A}" sibTransId="{E4CCE5CF-B047-4C10-ACA1-D73ED9BE8D1E}"/>
    <dgm:cxn modelId="{0C9B0263-283F-436B-86E0-F5A929005317}" type="presOf" srcId="{9270103E-9165-41E4-B769-C3EBCC0D14E3}" destId="{1722ED11-6775-4A83-AF8D-99C1D5654B67}" srcOrd="0" destOrd="0" presId="urn:microsoft.com/office/officeart/2005/8/layout/radial2"/>
    <dgm:cxn modelId="{6328BB43-5A63-47F0-A987-D63ECE10B75D}" srcId="{45197608-CBE3-4B0B-B953-A9D3AB518062}" destId="{BB1A8DD8-126D-487C-9430-7C81E8AFB5C1}" srcOrd="2" destOrd="0" parTransId="{C37E88DE-8255-4A86-91EF-96EB3B3B3FFA}" sibTransId="{8E30AC12-512F-4FA5-8392-468F3F39354F}"/>
    <dgm:cxn modelId="{449CDE64-1FA6-4E42-9F2B-E0F71C4FB9A0}" srcId="{BE671989-84C1-41FA-A496-8EA0910EEF75}" destId="{5D6B7658-E439-434E-BD91-5CFEB8279C0B}" srcOrd="0" destOrd="0" parTransId="{7128EFA4-FC75-4AE8-B623-E29647C7845A}" sibTransId="{63873410-60AC-4F48-BE86-E22031B37EB1}"/>
    <dgm:cxn modelId="{74020C46-959D-49A8-8052-EA82C6AE2C13}" type="presOf" srcId="{5D6B7658-E439-434E-BD91-5CFEB8279C0B}" destId="{190CB6A8-08E1-432B-A33F-51AC1BAA018B}" srcOrd="0" destOrd="0" presId="urn:microsoft.com/office/officeart/2005/8/layout/radial2"/>
    <dgm:cxn modelId="{5EC1A569-773F-4F22-9CCD-F9BFCA245D35}" srcId="{45197608-CBE3-4B0B-B953-A9D3AB518062}" destId="{E6ABF3F6-B847-4152-A120-E69C17010A84}" srcOrd="3" destOrd="0" parTransId="{A021B9FA-16BE-4189-9F08-FDBAA52F495D}" sibTransId="{85392649-CCB3-49A3-81BC-779860137647}"/>
    <dgm:cxn modelId="{322AFC58-B4AD-4552-89D7-94C6EFD6DA56}" type="presOf" srcId="{45197608-CBE3-4B0B-B953-A9D3AB518062}" destId="{BAB21763-5D01-497A-B27F-B28B4DEC5060}" srcOrd="0" destOrd="0" presId="urn:microsoft.com/office/officeart/2005/8/layout/radial2"/>
    <dgm:cxn modelId="{CD44027A-E288-42CB-B82E-7CE399C77785}" type="presOf" srcId="{BE671989-84C1-41FA-A496-8EA0910EEF75}" destId="{81EB2BE4-645D-449D-9BBC-5192004ADF1C}" srcOrd="0" destOrd="0" presId="urn:microsoft.com/office/officeart/2005/8/layout/radial2"/>
    <dgm:cxn modelId="{DE50587C-91D5-4F0F-8140-7877293C2ABF}" type="presOf" srcId="{C37E88DE-8255-4A86-91EF-96EB3B3B3FFA}" destId="{87849C17-DA65-490D-A6FB-B72AB54DB31A}" srcOrd="0" destOrd="0" presId="urn:microsoft.com/office/officeart/2005/8/layout/radial2"/>
    <dgm:cxn modelId="{C88FF083-36B8-459E-9E27-405518A0AFC3}" srcId="{45197608-CBE3-4B0B-B953-A9D3AB518062}" destId="{BE671989-84C1-41FA-A496-8EA0910EEF75}" srcOrd="1" destOrd="0" parTransId="{E9F199E9-09F6-4EA2-B645-331CC812CCF9}" sibTransId="{408CE086-2BEA-4C88-9A6C-36FC2B0EDB86}"/>
    <dgm:cxn modelId="{004DF98D-6C0F-4085-9DBF-C37ED3E4BCD7}" type="presOf" srcId="{BB1A8DD8-126D-487C-9430-7C81E8AFB5C1}" destId="{8BE09778-8B2B-4548-A711-AA4A69391A6E}" srcOrd="0" destOrd="0" presId="urn:microsoft.com/office/officeart/2005/8/layout/radial2"/>
    <dgm:cxn modelId="{C5A74D94-3FD6-434A-A292-43AD35F188A4}" srcId="{9270103E-9165-41E4-B769-C3EBCC0D14E3}" destId="{5F7DFDE3-64C3-4180-8D65-20F812540717}" srcOrd="0" destOrd="0" parTransId="{09F68ECD-D62C-4916-91A9-FB85228EE52E}" sibTransId="{99E506B9-3890-4CDD-B8B8-A676B386A32D}"/>
    <dgm:cxn modelId="{936208AD-821E-420B-A154-F8F6351DF3B5}" type="presOf" srcId="{5F7DFDE3-64C3-4180-8D65-20F812540717}" destId="{D9B3E844-2665-45C8-9E4D-D4487F4A9B5F}" srcOrd="0" destOrd="0" presId="urn:microsoft.com/office/officeart/2005/8/layout/radial2"/>
    <dgm:cxn modelId="{B11AE9B3-A8F2-435D-86FB-D1593C2CBCE8}" type="presOf" srcId="{E6ABF3F6-B847-4152-A120-E69C17010A84}" destId="{136DB83A-7F85-4261-8B6E-542CCA8C8CAC}" srcOrd="0" destOrd="0" presId="urn:microsoft.com/office/officeart/2005/8/layout/radial2"/>
    <dgm:cxn modelId="{8A27E2B9-8C8D-4779-84B7-7F925FF51CCC}" type="presOf" srcId="{B97FD3FF-B5F7-45AF-B99A-8F4FCB21DCDC}" destId="{50636CCA-0E33-46E4-BB07-98B36C8B2AF6}" srcOrd="0" destOrd="0" presId="urn:microsoft.com/office/officeart/2005/8/layout/radial2"/>
    <dgm:cxn modelId="{3A051CBF-C227-4B37-898B-2EA1EFA9563B}" srcId="{E6ABF3F6-B847-4152-A120-E69C17010A84}" destId="{B97FD3FF-B5F7-45AF-B99A-8F4FCB21DCDC}" srcOrd="0" destOrd="0" parTransId="{9BD392FB-C8F0-4794-89A3-C6AEF268AF0D}" sibTransId="{1A9F6BB7-13E0-40D0-9598-E7C410E43DD6}"/>
    <dgm:cxn modelId="{DA5724D1-F819-4083-A985-1756F3283C34}" type="presOf" srcId="{2E496F6B-C6FE-45C3-AEE0-CC5DD2B4FCDE}" destId="{B926B3E2-7ECF-4AF9-92A6-BD089DD603CC}" srcOrd="0" destOrd="0" presId="urn:microsoft.com/office/officeart/2005/8/layout/radial2"/>
    <dgm:cxn modelId="{149876DB-FA20-412D-B027-6699B07BDCDB}" type="presOf" srcId="{E9F199E9-09F6-4EA2-B645-331CC812CCF9}" destId="{6AB38E3B-2C60-4CEE-B156-29E5B0930727}" srcOrd="0" destOrd="0" presId="urn:microsoft.com/office/officeart/2005/8/layout/radial2"/>
    <dgm:cxn modelId="{0EED5907-A7E6-443A-9D51-FB0121CB91EA}" type="presParOf" srcId="{BAB21763-5D01-497A-B27F-B28B4DEC5060}" destId="{83D5C137-D347-4EAA-9571-ABB5F929EF4D}" srcOrd="0" destOrd="0" presId="urn:microsoft.com/office/officeart/2005/8/layout/radial2"/>
    <dgm:cxn modelId="{E155DDCC-9B61-4A42-B153-6683132399D6}" type="presParOf" srcId="{83D5C137-D347-4EAA-9571-ABB5F929EF4D}" destId="{12845D34-4647-412B-A31F-11B3E957596F}" srcOrd="0" destOrd="0" presId="urn:microsoft.com/office/officeart/2005/8/layout/radial2"/>
    <dgm:cxn modelId="{28E69C0A-CB78-4DA2-AAA9-E42D7BFABE93}" type="presParOf" srcId="{12845D34-4647-412B-A31F-11B3E957596F}" destId="{3E68CF03-52AB-4303-BDB9-C1427C1D4EDF}" srcOrd="0" destOrd="0" presId="urn:microsoft.com/office/officeart/2005/8/layout/radial2"/>
    <dgm:cxn modelId="{3C5CB049-1B9D-4AF4-882D-05B8B4939EFC}" type="presParOf" srcId="{12845D34-4647-412B-A31F-11B3E957596F}" destId="{44A3E690-CA11-471F-8C88-F8C93FE62243}" srcOrd="1" destOrd="0" presId="urn:microsoft.com/office/officeart/2005/8/layout/radial2"/>
    <dgm:cxn modelId="{A12A0B01-A76A-4A81-B680-E2D552DF73F8}" type="presParOf" srcId="{83D5C137-D347-4EAA-9571-ABB5F929EF4D}" destId="{56C8C3B1-C42B-4A29-A8C8-3B7E622DD537}" srcOrd="1" destOrd="0" presId="urn:microsoft.com/office/officeart/2005/8/layout/radial2"/>
    <dgm:cxn modelId="{FE48C2AE-07FA-457E-A3A4-B22A5CAAED84}" type="presParOf" srcId="{83D5C137-D347-4EAA-9571-ABB5F929EF4D}" destId="{4E52474D-658D-400F-8E57-3998169A4B58}" srcOrd="2" destOrd="0" presId="urn:microsoft.com/office/officeart/2005/8/layout/radial2"/>
    <dgm:cxn modelId="{BA02686E-2160-47AE-922E-56E4917E58A8}" type="presParOf" srcId="{4E52474D-658D-400F-8E57-3998169A4B58}" destId="{1722ED11-6775-4A83-AF8D-99C1D5654B67}" srcOrd="0" destOrd="0" presId="urn:microsoft.com/office/officeart/2005/8/layout/radial2"/>
    <dgm:cxn modelId="{879D5D66-5471-4DE3-B470-B471DD95C048}" type="presParOf" srcId="{4E52474D-658D-400F-8E57-3998169A4B58}" destId="{D9B3E844-2665-45C8-9E4D-D4487F4A9B5F}" srcOrd="1" destOrd="0" presId="urn:microsoft.com/office/officeart/2005/8/layout/radial2"/>
    <dgm:cxn modelId="{665488BF-96CA-470D-91B1-79BE773F6389}" type="presParOf" srcId="{83D5C137-D347-4EAA-9571-ABB5F929EF4D}" destId="{6AB38E3B-2C60-4CEE-B156-29E5B0930727}" srcOrd="3" destOrd="0" presId="urn:microsoft.com/office/officeart/2005/8/layout/radial2"/>
    <dgm:cxn modelId="{1979D782-EEB5-4875-8045-74BD90C94FF3}" type="presParOf" srcId="{83D5C137-D347-4EAA-9571-ABB5F929EF4D}" destId="{ADBA4866-FDCA-4C4A-B196-31FF2EB3ECC2}" srcOrd="4" destOrd="0" presId="urn:microsoft.com/office/officeart/2005/8/layout/radial2"/>
    <dgm:cxn modelId="{6B27B963-FBE3-4C1A-AE81-ADBE7188D23E}" type="presParOf" srcId="{ADBA4866-FDCA-4C4A-B196-31FF2EB3ECC2}" destId="{81EB2BE4-645D-449D-9BBC-5192004ADF1C}" srcOrd="0" destOrd="0" presId="urn:microsoft.com/office/officeart/2005/8/layout/radial2"/>
    <dgm:cxn modelId="{9488ADBB-8E8B-4A30-8B5B-139101542E4A}" type="presParOf" srcId="{ADBA4866-FDCA-4C4A-B196-31FF2EB3ECC2}" destId="{190CB6A8-08E1-432B-A33F-51AC1BAA018B}" srcOrd="1" destOrd="0" presId="urn:microsoft.com/office/officeart/2005/8/layout/radial2"/>
    <dgm:cxn modelId="{459166FA-55D3-47D7-B1E6-24829D21B17A}" type="presParOf" srcId="{83D5C137-D347-4EAA-9571-ABB5F929EF4D}" destId="{87849C17-DA65-490D-A6FB-B72AB54DB31A}" srcOrd="5" destOrd="0" presId="urn:microsoft.com/office/officeart/2005/8/layout/radial2"/>
    <dgm:cxn modelId="{4B510149-39AF-4801-9F79-AEF6D197B8C7}" type="presParOf" srcId="{83D5C137-D347-4EAA-9571-ABB5F929EF4D}" destId="{91CA9324-89F6-42E4-9E87-D308FB748883}" srcOrd="6" destOrd="0" presId="urn:microsoft.com/office/officeart/2005/8/layout/radial2"/>
    <dgm:cxn modelId="{204E603F-589D-4E14-AE22-363567E90B59}" type="presParOf" srcId="{91CA9324-89F6-42E4-9E87-D308FB748883}" destId="{8BE09778-8B2B-4548-A711-AA4A69391A6E}" srcOrd="0" destOrd="0" presId="urn:microsoft.com/office/officeart/2005/8/layout/radial2"/>
    <dgm:cxn modelId="{3AEBC6C0-9C07-4BCC-AB1B-26274CFFBDF9}" type="presParOf" srcId="{91CA9324-89F6-42E4-9E87-D308FB748883}" destId="{B926B3E2-7ECF-4AF9-92A6-BD089DD603CC}" srcOrd="1" destOrd="0" presId="urn:microsoft.com/office/officeart/2005/8/layout/radial2"/>
    <dgm:cxn modelId="{2469C97A-CF6C-4F9A-AA7C-14DB096220E3}" type="presParOf" srcId="{83D5C137-D347-4EAA-9571-ABB5F929EF4D}" destId="{E1690932-871C-453D-A032-BE7863F952C9}" srcOrd="7" destOrd="0" presId="urn:microsoft.com/office/officeart/2005/8/layout/radial2"/>
    <dgm:cxn modelId="{5EA49C22-D77C-42E6-A353-BA21B0CA1ADC}" type="presParOf" srcId="{83D5C137-D347-4EAA-9571-ABB5F929EF4D}" destId="{A973A9AD-A6F0-4F63-8AE3-D210EA62BA48}" srcOrd="8" destOrd="0" presId="urn:microsoft.com/office/officeart/2005/8/layout/radial2"/>
    <dgm:cxn modelId="{01A5D432-38E5-400F-ABED-9B1133BCB467}" type="presParOf" srcId="{A973A9AD-A6F0-4F63-8AE3-D210EA62BA48}" destId="{136DB83A-7F85-4261-8B6E-542CCA8C8CAC}" srcOrd="0" destOrd="0" presId="urn:microsoft.com/office/officeart/2005/8/layout/radial2"/>
    <dgm:cxn modelId="{76EC0557-28A7-4F41-8507-3AB1C0360703}" type="presParOf" srcId="{A973A9AD-A6F0-4F63-8AE3-D210EA62BA48}" destId="{50636CCA-0E33-46E4-BB07-98B36C8B2AF6}"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197608-CBE3-4B0B-B953-A9D3AB518062}"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9270103E-9165-41E4-B769-C3EBCC0D14E3}">
      <dgm:prSet phldrT="[Text]"/>
      <dgm:spPr>
        <a:xfrm>
          <a:off x="2280695" y="473037"/>
          <a:ext cx="1076215" cy="1076215"/>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alibri" panose="020F0502020204030204"/>
              <a:ea typeface="+mn-ea"/>
              <a:cs typeface="+mn-cs"/>
            </a:rPr>
            <a:t>Investors</a:t>
          </a:r>
        </a:p>
      </dgm:t>
    </dgm:pt>
    <dgm:pt modelId="{DCEBFB6F-74BC-46F1-BFAF-2ED23F28BF52}" type="parTrans" cxnId="{A02CC406-2D23-4B41-BA77-3AE768243B4B}">
      <dgm:prSet/>
      <dgm:spPr>
        <a:xfrm rot="19917124">
          <a:off x="1588216" y="1419518"/>
          <a:ext cx="802820" cy="66796"/>
        </a:xfrm>
        <a:custGeom>
          <a:avLst/>
          <a:gdLst/>
          <a:ahLst/>
          <a:cxnLst/>
          <a:rect l="0" t="0" r="0" b="0"/>
          <a:pathLst>
            <a:path>
              <a:moveTo>
                <a:pt x="0" y="33398"/>
              </a:moveTo>
              <a:lnTo>
                <a:pt x="802820" y="33398"/>
              </a:lnTo>
            </a:path>
          </a:pathLst>
        </a:custGeom>
        <a:noFill/>
        <a:ln w="12700" cap="flat" cmpd="sng" algn="ctr">
          <a:solidFill>
            <a:srgbClr val="5B9BD5">
              <a:shade val="60000"/>
              <a:hueOff val="0"/>
              <a:satOff val="0"/>
              <a:lumOff val="0"/>
              <a:alphaOff val="0"/>
            </a:srgbClr>
          </a:solidFill>
          <a:prstDash val="solid"/>
          <a:miter lim="800000"/>
        </a:ln>
        <a:effectLst/>
      </dgm:spPr>
      <dgm:t>
        <a:bodyPr/>
        <a:lstStyle/>
        <a:p>
          <a:endParaRPr lang="en-US"/>
        </a:p>
      </dgm:t>
    </dgm:pt>
    <dgm:pt modelId="{92E910E8-EBD7-4394-8984-E5F4B1C347B3}" type="sibTrans" cxnId="{A02CC406-2D23-4B41-BA77-3AE768243B4B}">
      <dgm:prSet/>
      <dgm:spPr/>
      <dgm:t>
        <a:bodyPr/>
        <a:lstStyle/>
        <a:p>
          <a:endParaRPr lang="en-US"/>
        </a:p>
      </dgm:t>
    </dgm:pt>
    <dgm:pt modelId="{5F7DFDE3-64C3-4180-8D65-20F812540717}">
      <dgm:prSet phldrT="[Text]" custT="1"/>
      <dgm:spPr>
        <a:xfrm>
          <a:off x="3464532" y="473037"/>
          <a:ext cx="1614323" cy="1076215"/>
        </a:xfrm>
        <a:prstGeom prst="rect">
          <a:avLst/>
        </a:prstGeom>
        <a:noFill/>
        <a:ln>
          <a:noFill/>
        </a:ln>
        <a:effectLst/>
      </dgm:spPr>
      <dgm:t>
        <a:bodyPr/>
        <a:lstStyle/>
        <a:p>
          <a:pPr algn="l">
            <a:buNone/>
          </a:pPr>
          <a:r>
            <a:rPr lang="en-US" sz="2000" dirty="0">
              <a:solidFill>
                <a:sysClr val="windowText" lastClr="000000">
                  <a:hueOff val="0"/>
                  <a:satOff val="0"/>
                  <a:lumOff val="0"/>
                  <a:alphaOff val="0"/>
                </a:sysClr>
              </a:solidFill>
              <a:latin typeface="Calibri" panose="020F0502020204030204"/>
              <a:ea typeface="+mn-ea"/>
              <a:cs typeface="+mn-cs"/>
            </a:rPr>
            <a:t>	</a:t>
          </a:r>
          <a:r>
            <a:rPr lang="en-US" sz="1600" dirty="0">
              <a:solidFill>
                <a:sysClr val="windowText" lastClr="000000">
                  <a:hueOff val="0"/>
                  <a:satOff val="0"/>
                  <a:lumOff val="0"/>
                  <a:alphaOff val="0"/>
                </a:sysClr>
              </a:solidFill>
              <a:latin typeface="Calibri" panose="020F0502020204030204"/>
              <a:ea typeface="+mn-ea"/>
              <a:cs typeface="+mn-cs"/>
            </a:rPr>
            <a:t>Advertise the strength and stability of the company</a:t>
          </a:r>
        </a:p>
      </dgm:t>
    </dgm:pt>
    <dgm:pt modelId="{09F68ECD-D62C-4916-91A9-FB85228EE52E}" type="parTrans" cxnId="{C5A74D94-3FD6-434A-A292-43AD35F188A4}">
      <dgm:prSet/>
      <dgm:spPr/>
      <dgm:t>
        <a:bodyPr/>
        <a:lstStyle/>
        <a:p>
          <a:endParaRPr lang="en-US"/>
        </a:p>
      </dgm:t>
    </dgm:pt>
    <dgm:pt modelId="{99E506B9-3890-4CDD-B8B8-A676B386A32D}" type="sibTrans" cxnId="{C5A74D94-3FD6-434A-A292-43AD35F188A4}">
      <dgm:prSet/>
      <dgm:spPr/>
      <dgm:t>
        <a:bodyPr/>
        <a:lstStyle/>
        <a:p>
          <a:endParaRPr lang="en-US"/>
        </a:p>
      </dgm:t>
    </dgm:pt>
    <dgm:pt modelId="{BE671989-84C1-41FA-A496-8EA0910EEF75}">
      <dgm:prSet phldrT="[Text]"/>
      <dgm:spPr>
        <a:xfrm>
          <a:off x="2180245" y="2412422"/>
          <a:ext cx="1153484" cy="1153484"/>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dirty="0">
              <a:solidFill>
                <a:sysClr val="window" lastClr="FFFFFF"/>
              </a:solidFill>
              <a:latin typeface="Calibri" panose="020F0502020204030204"/>
              <a:ea typeface="+mn-ea"/>
              <a:cs typeface="+mn-cs"/>
            </a:rPr>
            <a:t>Regulators</a:t>
          </a:r>
        </a:p>
      </dgm:t>
    </dgm:pt>
    <dgm:pt modelId="{E9F199E9-09F6-4EA2-B645-331CC812CCF9}" type="parTrans" cxnId="{C88FF083-36B8-459E-9E27-405518A0AFC3}">
      <dgm:prSet/>
      <dgm:spPr>
        <a:xfrm rot="1731644">
          <a:off x="1591643" y="2507490"/>
          <a:ext cx="703953" cy="66796"/>
        </a:xfrm>
        <a:custGeom>
          <a:avLst/>
          <a:gdLst/>
          <a:ahLst/>
          <a:cxnLst/>
          <a:rect l="0" t="0" r="0" b="0"/>
          <a:pathLst>
            <a:path>
              <a:moveTo>
                <a:pt x="0" y="33398"/>
              </a:moveTo>
              <a:lnTo>
                <a:pt x="703953" y="33398"/>
              </a:lnTo>
            </a:path>
          </a:pathLst>
        </a:custGeom>
        <a:noFill/>
        <a:ln w="12700" cap="flat" cmpd="sng" algn="ctr">
          <a:solidFill>
            <a:srgbClr val="5B9BD5">
              <a:shade val="60000"/>
              <a:hueOff val="0"/>
              <a:satOff val="0"/>
              <a:lumOff val="0"/>
              <a:alphaOff val="0"/>
            </a:srgbClr>
          </a:solidFill>
          <a:prstDash val="solid"/>
          <a:miter lim="800000"/>
        </a:ln>
        <a:effectLst/>
      </dgm:spPr>
      <dgm:t>
        <a:bodyPr/>
        <a:lstStyle/>
        <a:p>
          <a:endParaRPr lang="en-US"/>
        </a:p>
      </dgm:t>
    </dgm:pt>
    <dgm:pt modelId="{408CE086-2BEA-4C88-9A6C-36FC2B0EDB86}" type="sibTrans" cxnId="{C88FF083-36B8-459E-9E27-405518A0AFC3}">
      <dgm:prSet/>
      <dgm:spPr/>
      <dgm:t>
        <a:bodyPr/>
        <a:lstStyle/>
        <a:p>
          <a:endParaRPr lang="en-US"/>
        </a:p>
      </dgm:t>
    </dgm:pt>
    <dgm:pt modelId="{5D6B7658-E439-434E-BD91-5CFEB8279C0B}">
      <dgm:prSet phldrT="[Text]" custT="1"/>
      <dgm:spPr>
        <a:xfrm>
          <a:off x="3449078" y="2412422"/>
          <a:ext cx="1730227" cy="1153484"/>
        </a:xfrm>
        <a:prstGeom prst="rect">
          <a:avLst/>
        </a:prstGeom>
        <a:noFill/>
        <a:ln>
          <a:noFill/>
        </a:ln>
        <a:effectLst/>
      </dgm:spPr>
      <dgm:t>
        <a:bodyPr/>
        <a:lstStyle/>
        <a:p>
          <a:pPr>
            <a:buNone/>
          </a:pPr>
          <a:r>
            <a:rPr lang="en-US" sz="1600" dirty="0">
              <a:solidFill>
                <a:sysClr val="windowText" lastClr="000000">
                  <a:hueOff val="0"/>
                  <a:satOff val="0"/>
                  <a:lumOff val="0"/>
                  <a:alphaOff val="0"/>
                </a:sysClr>
              </a:solidFill>
              <a:latin typeface="Calibri" panose="020F0502020204030204"/>
              <a:ea typeface="+mn-ea"/>
              <a:cs typeface="+mn-cs"/>
            </a:rPr>
            <a:t>	Comply with required standards</a:t>
          </a:r>
        </a:p>
      </dgm:t>
    </dgm:pt>
    <dgm:pt modelId="{7128EFA4-FC75-4AE8-B623-E29647C7845A}" type="parTrans" cxnId="{449CDE64-1FA6-4E42-9F2B-E0F71C4FB9A0}">
      <dgm:prSet/>
      <dgm:spPr/>
      <dgm:t>
        <a:bodyPr/>
        <a:lstStyle/>
        <a:p>
          <a:endParaRPr lang="en-US"/>
        </a:p>
      </dgm:t>
    </dgm:pt>
    <dgm:pt modelId="{63873410-60AC-4F48-BE86-E22031B37EB1}" type="sibTrans" cxnId="{449CDE64-1FA6-4E42-9F2B-E0F71C4FB9A0}">
      <dgm:prSet/>
      <dgm:spPr/>
      <dgm:t>
        <a:bodyPr/>
        <a:lstStyle/>
        <a:p>
          <a:endParaRPr lang="en-US"/>
        </a:p>
      </dgm:t>
    </dgm:pt>
    <dgm:pt modelId="{BAB21763-5D01-497A-B27F-B28B4DEC5060}" type="pres">
      <dgm:prSet presAssocID="{45197608-CBE3-4B0B-B953-A9D3AB518062}" presName="composite" presStyleCnt="0">
        <dgm:presLayoutVars>
          <dgm:chMax val="5"/>
          <dgm:dir/>
          <dgm:animLvl val="ctr"/>
          <dgm:resizeHandles val="exact"/>
        </dgm:presLayoutVars>
      </dgm:prSet>
      <dgm:spPr/>
    </dgm:pt>
    <dgm:pt modelId="{83D5C137-D347-4EAA-9571-ABB5F929EF4D}" type="pres">
      <dgm:prSet presAssocID="{45197608-CBE3-4B0B-B953-A9D3AB518062}" presName="cycle" presStyleCnt="0"/>
      <dgm:spPr/>
    </dgm:pt>
    <dgm:pt modelId="{12845D34-4647-412B-A31F-11B3E957596F}" type="pres">
      <dgm:prSet presAssocID="{45197608-CBE3-4B0B-B953-A9D3AB518062}" presName="centerShape" presStyleCnt="0"/>
      <dgm:spPr/>
    </dgm:pt>
    <dgm:pt modelId="{3E68CF03-52AB-4303-BDB9-C1427C1D4EDF}" type="pres">
      <dgm:prSet presAssocID="{45197608-CBE3-4B0B-B953-A9D3AB518062}" presName="connSite" presStyleLbl="node1" presStyleIdx="0" presStyleCnt="3"/>
      <dgm:spPr/>
    </dgm:pt>
    <dgm:pt modelId="{44A3E690-CA11-471F-8C88-F8C93FE62243}" type="pres">
      <dgm:prSet presAssocID="{45197608-CBE3-4B0B-B953-A9D3AB518062}" presName="visible" presStyleLbl="node1" presStyleIdx="0" presStyleCnt="3"/>
      <dgm:spPr>
        <a:xfrm>
          <a:off x="1256" y="1038917"/>
          <a:ext cx="1922474" cy="1922474"/>
        </a:xfrm>
        <a:prstGeom prst="ellipse">
          <a:avLst/>
        </a:prstGeom>
        <a:solidFill>
          <a:srgbClr val="70AD47">
            <a:lumMod val="40000"/>
            <a:lumOff val="60000"/>
          </a:srgbClr>
        </a:solidFill>
        <a:ln w="12700" cap="flat" cmpd="sng" algn="ctr">
          <a:solidFill>
            <a:sysClr val="window" lastClr="FFFFFF">
              <a:hueOff val="0"/>
              <a:satOff val="0"/>
              <a:lumOff val="0"/>
              <a:alphaOff val="0"/>
            </a:sysClr>
          </a:solidFill>
          <a:prstDash val="solid"/>
          <a:miter lim="800000"/>
        </a:ln>
        <a:effectLst/>
      </dgm:spPr>
    </dgm:pt>
    <dgm:pt modelId="{56C8C3B1-C42B-4A29-A8C8-3B7E622DD537}" type="pres">
      <dgm:prSet presAssocID="{DCEBFB6F-74BC-46F1-BFAF-2ED23F28BF52}" presName="Name25" presStyleLbl="parChTrans1D1" presStyleIdx="0" presStyleCnt="2"/>
      <dgm:spPr/>
    </dgm:pt>
    <dgm:pt modelId="{4E52474D-658D-400F-8E57-3998169A4B58}" type="pres">
      <dgm:prSet presAssocID="{9270103E-9165-41E4-B769-C3EBCC0D14E3}" presName="node" presStyleCnt="0"/>
      <dgm:spPr/>
    </dgm:pt>
    <dgm:pt modelId="{1722ED11-6775-4A83-AF8D-99C1D5654B67}" type="pres">
      <dgm:prSet presAssocID="{9270103E-9165-41E4-B769-C3EBCC0D14E3}" presName="parentNode" presStyleLbl="node1" presStyleIdx="1" presStyleCnt="3">
        <dgm:presLayoutVars>
          <dgm:chMax val="1"/>
          <dgm:bulletEnabled val="1"/>
        </dgm:presLayoutVars>
      </dgm:prSet>
      <dgm:spPr/>
    </dgm:pt>
    <dgm:pt modelId="{D9B3E844-2665-45C8-9E4D-D4487F4A9B5F}" type="pres">
      <dgm:prSet presAssocID="{9270103E-9165-41E4-B769-C3EBCC0D14E3}" presName="childNode" presStyleLbl="revTx" presStyleIdx="0" presStyleCnt="2">
        <dgm:presLayoutVars>
          <dgm:bulletEnabled val="1"/>
        </dgm:presLayoutVars>
      </dgm:prSet>
      <dgm:spPr/>
    </dgm:pt>
    <dgm:pt modelId="{6AB38E3B-2C60-4CEE-B156-29E5B0930727}" type="pres">
      <dgm:prSet presAssocID="{E9F199E9-09F6-4EA2-B645-331CC812CCF9}" presName="Name25" presStyleLbl="parChTrans1D1" presStyleIdx="1" presStyleCnt="2"/>
      <dgm:spPr/>
    </dgm:pt>
    <dgm:pt modelId="{ADBA4866-FDCA-4C4A-B196-31FF2EB3ECC2}" type="pres">
      <dgm:prSet presAssocID="{BE671989-84C1-41FA-A496-8EA0910EEF75}" presName="node" presStyleCnt="0"/>
      <dgm:spPr/>
    </dgm:pt>
    <dgm:pt modelId="{81EB2BE4-645D-449D-9BBC-5192004ADF1C}" type="pres">
      <dgm:prSet presAssocID="{BE671989-84C1-41FA-A496-8EA0910EEF75}" presName="parentNode" presStyleLbl="node1" presStyleIdx="2" presStyleCnt="3">
        <dgm:presLayoutVars>
          <dgm:chMax val="1"/>
          <dgm:bulletEnabled val="1"/>
        </dgm:presLayoutVars>
      </dgm:prSet>
      <dgm:spPr/>
    </dgm:pt>
    <dgm:pt modelId="{190CB6A8-08E1-432B-A33F-51AC1BAA018B}" type="pres">
      <dgm:prSet presAssocID="{BE671989-84C1-41FA-A496-8EA0910EEF75}" presName="childNode" presStyleLbl="revTx" presStyleIdx="1" presStyleCnt="2">
        <dgm:presLayoutVars>
          <dgm:bulletEnabled val="1"/>
        </dgm:presLayoutVars>
      </dgm:prSet>
      <dgm:spPr/>
    </dgm:pt>
  </dgm:ptLst>
  <dgm:cxnLst>
    <dgm:cxn modelId="{64058402-B91F-46A8-AB25-1EA518704B17}" type="presOf" srcId="{DCEBFB6F-74BC-46F1-BFAF-2ED23F28BF52}" destId="{56C8C3B1-C42B-4A29-A8C8-3B7E622DD537}" srcOrd="0" destOrd="0" presId="urn:microsoft.com/office/officeart/2005/8/layout/radial2"/>
    <dgm:cxn modelId="{A02CC406-2D23-4B41-BA77-3AE768243B4B}" srcId="{45197608-CBE3-4B0B-B953-A9D3AB518062}" destId="{9270103E-9165-41E4-B769-C3EBCC0D14E3}" srcOrd="0" destOrd="0" parTransId="{DCEBFB6F-74BC-46F1-BFAF-2ED23F28BF52}" sibTransId="{92E910E8-EBD7-4394-8984-E5F4B1C347B3}"/>
    <dgm:cxn modelId="{0C9B0263-283F-436B-86E0-F5A929005317}" type="presOf" srcId="{9270103E-9165-41E4-B769-C3EBCC0D14E3}" destId="{1722ED11-6775-4A83-AF8D-99C1D5654B67}" srcOrd="0" destOrd="0" presId="urn:microsoft.com/office/officeart/2005/8/layout/radial2"/>
    <dgm:cxn modelId="{449CDE64-1FA6-4E42-9F2B-E0F71C4FB9A0}" srcId="{BE671989-84C1-41FA-A496-8EA0910EEF75}" destId="{5D6B7658-E439-434E-BD91-5CFEB8279C0B}" srcOrd="0" destOrd="0" parTransId="{7128EFA4-FC75-4AE8-B623-E29647C7845A}" sibTransId="{63873410-60AC-4F48-BE86-E22031B37EB1}"/>
    <dgm:cxn modelId="{74020C46-959D-49A8-8052-EA82C6AE2C13}" type="presOf" srcId="{5D6B7658-E439-434E-BD91-5CFEB8279C0B}" destId="{190CB6A8-08E1-432B-A33F-51AC1BAA018B}" srcOrd="0" destOrd="0" presId="urn:microsoft.com/office/officeart/2005/8/layout/radial2"/>
    <dgm:cxn modelId="{322AFC58-B4AD-4552-89D7-94C6EFD6DA56}" type="presOf" srcId="{45197608-CBE3-4B0B-B953-A9D3AB518062}" destId="{BAB21763-5D01-497A-B27F-B28B4DEC5060}" srcOrd="0" destOrd="0" presId="urn:microsoft.com/office/officeart/2005/8/layout/radial2"/>
    <dgm:cxn modelId="{CD44027A-E288-42CB-B82E-7CE399C77785}" type="presOf" srcId="{BE671989-84C1-41FA-A496-8EA0910EEF75}" destId="{81EB2BE4-645D-449D-9BBC-5192004ADF1C}" srcOrd="0" destOrd="0" presId="urn:microsoft.com/office/officeart/2005/8/layout/radial2"/>
    <dgm:cxn modelId="{C88FF083-36B8-459E-9E27-405518A0AFC3}" srcId="{45197608-CBE3-4B0B-B953-A9D3AB518062}" destId="{BE671989-84C1-41FA-A496-8EA0910EEF75}" srcOrd="1" destOrd="0" parTransId="{E9F199E9-09F6-4EA2-B645-331CC812CCF9}" sibTransId="{408CE086-2BEA-4C88-9A6C-36FC2B0EDB86}"/>
    <dgm:cxn modelId="{C5A74D94-3FD6-434A-A292-43AD35F188A4}" srcId="{9270103E-9165-41E4-B769-C3EBCC0D14E3}" destId="{5F7DFDE3-64C3-4180-8D65-20F812540717}" srcOrd="0" destOrd="0" parTransId="{09F68ECD-D62C-4916-91A9-FB85228EE52E}" sibTransId="{99E506B9-3890-4CDD-B8B8-A676B386A32D}"/>
    <dgm:cxn modelId="{936208AD-821E-420B-A154-F8F6351DF3B5}" type="presOf" srcId="{5F7DFDE3-64C3-4180-8D65-20F812540717}" destId="{D9B3E844-2665-45C8-9E4D-D4487F4A9B5F}" srcOrd="0" destOrd="0" presId="urn:microsoft.com/office/officeart/2005/8/layout/radial2"/>
    <dgm:cxn modelId="{149876DB-FA20-412D-B027-6699B07BDCDB}" type="presOf" srcId="{E9F199E9-09F6-4EA2-B645-331CC812CCF9}" destId="{6AB38E3B-2C60-4CEE-B156-29E5B0930727}" srcOrd="0" destOrd="0" presId="urn:microsoft.com/office/officeart/2005/8/layout/radial2"/>
    <dgm:cxn modelId="{0EED5907-A7E6-443A-9D51-FB0121CB91EA}" type="presParOf" srcId="{BAB21763-5D01-497A-B27F-B28B4DEC5060}" destId="{83D5C137-D347-4EAA-9571-ABB5F929EF4D}" srcOrd="0" destOrd="0" presId="urn:microsoft.com/office/officeart/2005/8/layout/radial2"/>
    <dgm:cxn modelId="{E155DDCC-9B61-4A42-B153-6683132399D6}" type="presParOf" srcId="{83D5C137-D347-4EAA-9571-ABB5F929EF4D}" destId="{12845D34-4647-412B-A31F-11B3E957596F}" srcOrd="0" destOrd="0" presId="urn:microsoft.com/office/officeart/2005/8/layout/radial2"/>
    <dgm:cxn modelId="{28E69C0A-CB78-4DA2-AAA9-E42D7BFABE93}" type="presParOf" srcId="{12845D34-4647-412B-A31F-11B3E957596F}" destId="{3E68CF03-52AB-4303-BDB9-C1427C1D4EDF}" srcOrd="0" destOrd="0" presId="urn:microsoft.com/office/officeart/2005/8/layout/radial2"/>
    <dgm:cxn modelId="{3C5CB049-1B9D-4AF4-882D-05B8B4939EFC}" type="presParOf" srcId="{12845D34-4647-412B-A31F-11B3E957596F}" destId="{44A3E690-CA11-471F-8C88-F8C93FE62243}" srcOrd="1" destOrd="0" presId="urn:microsoft.com/office/officeart/2005/8/layout/radial2"/>
    <dgm:cxn modelId="{A12A0B01-A76A-4A81-B680-E2D552DF73F8}" type="presParOf" srcId="{83D5C137-D347-4EAA-9571-ABB5F929EF4D}" destId="{56C8C3B1-C42B-4A29-A8C8-3B7E622DD537}" srcOrd="1" destOrd="0" presId="urn:microsoft.com/office/officeart/2005/8/layout/radial2"/>
    <dgm:cxn modelId="{FE48C2AE-07FA-457E-A3A4-B22A5CAAED84}" type="presParOf" srcId="{83D5C137-D347-4EAA-9571-ABB5F929EF4D}" destId="{4E52474D-658D-400F-8E57-3998169A4B58}" srcOrd="2" destOrd="0" presId="urn:microsoft.com/office/officeart/2005/8/layout/radial2"/>
    <dgm:cxn modelId="{BA02686E-2160-47AE-922E-56E4917E58A8}" type="presParOf" srcId="{4E52474D-658D-400F-8E57-3998169A4B58}" destId="{1722ED11-6775-4A83-AF8D-99C1D5654B67}" srcOrd="0" destOrd="0" presId="urn:microsoft.com/office/officeart/2005/8/layout/radial2"/>
    <dgm:cxn modelId="{879D5D66-5471-4DE3-B470-B471DD95C048}" type="presParOf" srcId="{4E52474D-658D-400F-8E57-3998169A4B58}" destId="{D9B3E844-2665-45C8-9E4D-D4487F4A9B5F}" srcOrd="1" destOrd="0" presId="urn:microsoft.com/office/officeart/2005/8/layout/radial2"/>
    <dgm:cxn modelId="{665488BF-96CA-470D-91B1-79BE773F6389}" type="presParOf" srcId="{83D5C137-D347-4EAA-9571-ABB5F929EF4D}" destId="{6AB38E3B-2C60-4CEE-B156-29E5B0930727}" srcOrd="3" destOrd="0" presId="urn:microsoft.com/office/officeart/2005/8/layout/radial2"/>
    <dgm:cxn modelId="{1979D782-EEB5-4875-8045-74BD90C94FF3}" type="presParOf" srcId="{83D5C137-D347-4EAA-9571-ABB5F929EF4D}" destId="{ADBA4866-FDCA-4C4A-B196-31FF2EB3ECC2}" srcOrd="4" destOrd="0" presId="urn:microsoft.com/office/officeart/2005/8/layout/radial2"/>
    <dgm:cxn modelId="{6B27B963-FBE3-4C1A-AE81-ADBE7188D23E}" type="presParOf" srcId="{ADBA4866-FDCA-4C4A-B196-31FF2EB3ECC2}" destId="{81EB2BE4-645D-449D-9BBC-5192004ADF1C}" srcOrd="0" destOrd="0" presId="urn:microsoft.com/office/officeart/2005/8/layout/radial2"/>
    <dgm:cxn modelId="{9488ADBB-8E8B-4A30-8B5B-139101542E4A}" type="presParOf" srcId="{ADBA4866-FDCA-4C4A-B196-31FF2EB3ECC2}" destId="{190CB6A8-08E1-432B-A33F-51AC1BAA018B}" srcOrd="1" destOrd="0" presId="urn:microsoft.com/office/officeart/2005/8/layout/radial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3F2FF4-56F9-412D-AE41-3E6B3D9FE521}" type="doc">
      <dgm:prSet loTypeId="urn:microsoft.com/office/officeart/2005/8/layout/arrow3" loCatId="relationship" qsTypeId="urn:microsoft.com/office/officeart/2005/8/quickstyle/simple1" qsCatId="simple" csTypeId="urn:microsoft.com/office/officeart/2005/8/colors/colorful1" csCatId="colorful" phldr="1"/>
      <dgm:spPr/>
      <dgm:t>
        <a:bodyPr/>
        <a:lstStyle/>
        <a:p>
          <a:endParaRPr lang="en-US"/>
        </a:p>
      </dgm:t>
    </dgm:pt>
    <dgm:pt modelId="{31F0837F-E769-4E2D-AB1E-E52F36180929}">
      <dgm:prSet phldrT="[Text]" custT="1"/>
      <dgm:spPr>
        <a:xfrm>
          <a:off x="4247020" y="0"/>
          <a:ext cx="2564239" cy="1387724"/>
        </a:xfrm>
        <a:prstGeom prst="rect">
          <a:avLst/>
        </a:prstGeom>
        <a:noFill/>
        <a:ln>
          <a:noFill/>
        </a:ln>
        <a:effectLst/>
      </dgm:spPr>
      <dgm:t>
        <a:bodyPr/>
        <a:lstStyle/>
        <a:p>
          <a:pPr>
            <a:buNone/>
          </a:pPr>
          <a:r>
            <a:rPr lang="en-US" sz="2400" dirty="0">
              <a:solidFill>
                <a:sysClr val="windowText" lastClr="000000">
                  <a:hueOff val="0"/>
                  <a:satOff val="0"/>
                  <a:lumOff val="0"/>
                  <a:alphaOff val="0"/>
                </a:sysClr>
              </a:solidFill>
              <a:latin typeface="Calibri" panose="020F0502020204030204"/>
              <a:ea typeface="+mn-ea"/>
              <a:cs typeface="+mn-cs"/>
            </a:rPr>
            <a:t>Borrow money on the interbank market and pay interest</a:t>
          </a:r>
        </a:p>
      </dgm:t>
    </dgm:pt>
    <dgm:pt modelId="{114FE702-D46E-4405-A125-8D812FE01893}" type="parTrans" cxnId="{BB656F2E-651B-4C05-B48E-DF2FD526D731}">
      <dgm:prSet/>
      <dgm:spPr/>
      <dgm:t>
        <a:bodyPr/>
        <a:lstStyle/>
        <a:p>
          <a:endParaRPr lang="en-US"/>
        </a:p>
      </dgm:t>
    </dgm:pt>
    <dgm:pt modelId="{03C8B0D0-7DC6-4D5E-94E2-9C7C29C786A8}" type="sibTrans" cxnId="{BB656F2E-651B-4C05-B48E-DF2FD526D731}">
      <dgm:prSet/>
      <dgm:spPr/>
      <dgm:t>
        <a:bodyPr/>
        <a:lstStyle/>
        <a:p>
          <a:endParaRPr lang="en-US"/>
        </a:p>
      </dgm:t>
    </dgm:pt>
    <dgm:pt modelId="{AFAF0D2E-D441-4597-BED1-F36827B73F59}">
      <dgm:prSet phldrT="[Text]" custT="1"/>
      <dgm:spPr>
        <a:xfrm>
          <a:off x="1201987" y="1916382"/>
          <a:ext cx="2564239" cy="1387724"/>
        </a:xfrm>
        <a:prstGeom prst="rect">
          <a:avLst/>
        </a:prstGeom>
        <a:noFill/>
        <a:ln>
          <a:noFill/>
        </a:ln>
        <a:effectLst/>
      </dgm:spPr>
      <dgm:t>
        <a:bodyPr/>
        <a:lstStyle/>
        <a:p>
          <a:pPr>
            <a:buNone/>
          </a:pPr>
          <a:r>
            <a:rPr lang="en-US" sz="2400" dirty="0">
              <a:solidFill>
                <a:sysClr val="windowText" lastClr="000000">
                  <a:hueOff val="0"/>
                  <a:satOff val="0"/>
                  <a:lumOff val="0"/>
                  <a:alphaOff val="0"/>
                </a:sysClr>
              </a:solidFill>
              <a:latin typeface="Calibri" panose="020F0502020204030204"/>
              <a:ea typeface="+mn-ea"/>
              <a:cs typeface="+mn-cs"/>
            </a:rPr>
            <a:t>Loan money on the Interbank market and receive interest</a:t>
          </a:r>
        </a:p>
      </dgm:t>
    </dgm:pt>
    <dgm:pt modelId="{6329DD6F-B6BD-4C81-8892-BD8B42FD29AB}" type="parTrans" cxnId="{2640E93E-BAB8-4624-A696-6691184A5BCC}">
      <dgm:prSet/>
      <dgm:spPr/>
      <dgm:t>
        <a:bodyPr/>
        <a:lstStyle/>
        <a:p>
          <a:endParaRPr lang="en-US"/>
        </a:p>
      </dgm:t>
    </dgm:pt>
    <dgm:pt modelId="{F70770F4-06C9-4781-B5C7-899ED31CCEBB}" type="sibTrans" cxnId="{2640E93E-BAB8-4624-A696-6691184A5BCC}">
      <dgm:prSet/>
      <dgm:spPr/>
      <dgm:t>
        <a:bodyPr/>
        <a:lstStyle/>
        <a:p>
          <a:endParaRPr lang="en-US"/>
        </a:p>
      </dgm:t>
    </dgm:pt>
    <dgm:pt modelId="{7769C988-D462-4306-8115-DD0B7FA02DA1}" type="pres">
      <dgm:prSet presAssocID="{C73F2FF4-56F9-412D-AE41-3E6B3D9FE521}" presName="compositeShape" presStyleCnt="0">
        <dgm:presLayoutVars>
          <dgm:chMax val="2"/>
          <dgm:dir/>
          <dgm:resizeHandles val="exact"/>
        </dgm:presLayoutVars>
      </dgm:prSet>
      <dgm:spPr/>
    </dgm:pt>
    <dgm:pt modelId="{C4F02F65-939B-424C-8537-16E76C5DA089}" type="pres">
      <dgm:prSet presAssocID="{C73F2FF4-56F9-412D-AE41-3E6B3D9FE521}" presName="divider" presStyleLbl="fgShp" presStyleIdx="0" presStyleCnt="1"/>
      <dgm:spPr>
        <a:xfrm rot="21300000">
          <a:off x="215585" y="1320380"/>
          <a:ext cx="7582075" cy="663345"/>
        </a:xfrm>
        <a:prstGeom prst="mathMinus">
          <a:avLst/>
        </a:prstGeom>
        <a:solidFill>
          <a:schemeClr val="accent5">
            <a:lumMod val="90000"/>
          </a:schemeClr>
        </a:solidFill>
        <a:ln w="12700" cap="flat" cmpd="sng" algn="ctr">
          <a:solidFill>
            <a:sysClr val="window" lastClr="FFFFFF">
              <a:hueOff val="0"/>
              <a:satOff val="0"/>
              <a:lumOff val="0"/>
              <a:alphaOff val="0"/>
            </a:sysClr>
          </a:solidFill>
          <a:prstDash val="solid"/>
          <a:miter lim="800000"/>
        </a:ln>
        <a:effectLst/>
      </dgm:spPr>
    </dgm:pt>
    <dgm:pt modelId="{4C7AACA7-40F5-4B55-B35F-EF3DA1765083}" type="pres">
      <dgm:prSet presAssocID="{31F0837F-E769-4E2D-AB1E-E52F36180929}" presName="downArrow" presStyleLbl="node1" presStyleIdx="0" presStyleCnt="2"/>
      <dgm:spPr>
        <a:xfrm>
          <a:off x="961589" y="165205"/>
          <a:ext cx="2403974" cy="1321642"/>
        </a:xfrm>
        <a:prstGeom prst="downArrow">
          <a:avLst/>
        </a:prstGeom>
        <a:solidFill>
          <a:schemeClr val="bg2"/>
        </a:solidFill>
        <a:ln w="12700" cap="flat" cmpd="sng" algn="ctr">
          <a:solidFill>
            <a:sysClr val="window" lastClr="FFFFFF">
              <a:hueOff val="0"/>
              <a:satOff val="0"/>
              <a:lumOff val="0"/>
              <a:alphaOff val="0"/>
            </a:sysClr>
          </a:solidFill>
          <a:prstDash val="solid"/>
          <a:miter lim="800000"/>
        </a:ln>
        <a:effectLst/>
      </dgm:spPr>
    </dgm:pt>
    <dgm:pt modelId="{09F7CCE6-61EF-4B25-8F62-2F3B4F8C5B96}" type="pres">
      <dgm:prSet presAssocID="{31F0837F-E769-4E2D-AB1E-E52F36180929}" presName="downArrowText" presStyleLbl="revTx" presStyleIdx="0" presStyleCnt="2" custScaleX="138709">
        <dgm:presLayoutVars>
          <dgm:bulletEnabled val="1"/>
        </dgm:presLayoutVars>
      </dgm:prSet>
      <dgm:spPr/>
    </dgm:pt>
    <dgm:pt modelId="{17AF3F18-310D-4BAA-8B57-85578EE8B751}" type="pres">
      <dgm:prSet presAssocID="{AFAF0D2E-D441-4597-BED1-F36827B73F59}" presName="upArrow" presStyleLbl="node1" presStyleIdx="1" presStyleCnt="2"/>
      <dgm:spPr>
        <a:xfrm>
          <a:off x="4647683" y="1817258"/>
          <a:ext cx="2403974" cy="1321642"/>
        </a:xfrm>
        <a:prstGeom prst="upArrow">
          <a:avLst/>
        </a:prstGeom>
        <a:solidFill>
          <a:schemeClr val="accent5">
            <a:lumMod val="25000"/>
          </a:schemeClr>
        </a:solidFill>
        <a:ln w="12700" cap="flat" cmpd="sng" algn="ctr">
          <a:solidFill>
            <a:sysClr val="window" lastClr="FFFFFF">
              <a:hueOff val="0"/>
              <a:satOff val="0"/>
              <a:lumOff val="0"/>
              <a:alphaOff val="0"/>
            </a:sysClr>
          </a:solidFill>
          <a:prstDash val="solid"/>
          <a:miter lim="800000"/>
        </a:ln>
        <a:effectLst/>
      </dgm:spPr>
    </dgm:pt>
    <dgm:pt modelId="{98E0BC2F-AD66-410A-B74E-B6638CB8D1DE}" type="pres">
      <dgm:prSet presAssocID="{AFAF0D2E-D441-4597-BED1-F36827B73F59}" presName="upArrowText" presStyleLbl="revTx" presStyleIdx="1" presStyleCnt="2" custScaleX="124031" custScaleY="70281">
        <dgm:presLayoutVars>
          <dgm:bulletEnabled val="1"/>
        </dgm:presLayoutVars>
      </dgm:prSet>
      <dgm:spPr/>
    </dgm:pt>
  </dgm:ptLst>
  <dgm:cxnLst>
    <dgm:cxn modelId="{3C5BE420-A74E-49B1-9C58-A36797CD011E}" type="presOf" srcId="{31F0837F-E769-4E2D-AB1E-E52F36180929}" destId="{09F7CCE6-61EF-4B25-8F62-2F3B4F8C5B96}" srcOrd="0" destOrd="0" presId="urn:microsoft.com/office/officeart/2005/8/layout/arrow3"/>
    <dgm:cxn modelId="{BB656F2E-651B-4C05-B48E-DF2FD526D731}" srcId="{C73F2FF4-56F9-412D-AE41-3E6B3D9FE521}" destId="{31F0837F-E769-4E2D-AB1E-E52F36180929}" srcOrd="0" destOrd="0" parTransId="{114FE702-D46E-4405-A125-8D812FE01893}" sibTransId="{03C8B0D0-7DC6-4D5E-94E2-9C7C29C786A8}"/>
    <dgm:cxn modelId="{2640E93E-BAB8-4624-A696-6691184A5BCC}" srcId="{C73F2FF4-56F9-412D-AE41-3E6B3D9FE521}" destId="{AFAF0D2E-D441-4597-BED1-F36827B73F59}" srcOrd="1" destOrd="0" parTransId="{6329DD6F-B6BD-4C81-8892-BD8B42FD29AB}" sibTransId="{F70770F4-06C9-4781-B5C7-899ED31CCEBB}"/>
    <dgm:cxn modelId="{FD9463B6-544F-4BA1-845A-35C141ED43A8}" type="presOf" srcId="{AFAF0D2E-D441-4597-BED1-F36827B73F59}" destId="{98E0BC2F-AD66-410A-B74E-B6638CB8D1DE}" srcOrd="0" destOrd="0" presId="urn:microsoft.com/office/officeart/2005/8/layout/arrow3"/>
    <dgm:cxn modelId="{3D2E18CE-D30B-49B8-9FB0-730409741A6A}" type="presOf" srcId="{C73F2FF4-56F9-412D-AE41-3E6B3D9FE521}" destId="{7769C988-D462-4306-8115-DD0B7FA02DA1}" srcOrd="0" destOrd="0" presId="urn:microsoft.com/office/officeart/2005/8/layout/arrow3"/>
    <dgm:cxn modelId="{E574DFBB-F3AD-4B16-80EE-313E1A6B46DC}" type="presParOf" srcId="{7769C988-D462-4306-8115-DD0B7FA02DA1}" destId="{C4F02F65-939B-424C-8537-16E76C5DA089}" srcOrd="0" destOrd="0" presId="urn:microsoft.com/office/officeart/2005/8/layout/arrow3"/>
    <dgm:cxn modelId="{7D86C56F-0ED8-4544-8A36-C29DDEF4F161}" type="presParOf" srcId="{7769C988-D462-4306-8115-DD0B7FA02DA1}" destId="{4C7AACA7-40F5-4B55-B35F-EF3DA1765083}" srcOrd="1" destOrd="0" presId="urn:microsoft.com/office/officeart/2005/8/layout/arrow3"/>
    <dgm:cxn modelId="{351206F4-6F49-4A36-9B92-E5E11495F186}" type="presParOf" srcId="{7769C988-D462-4306-8115-DD0B7FA02DA1}" destId="{09F7CCE6-61EF-4B25-8F62-2F3B4F8C5B96}" srcOrd="2" destOrd="0" presId="urn:microsoft.com/office/officeart/2005/8/layout/arrow3"/>
    <dgm:cxn modelId="{991F6660-7801-47AE-8CEB-72CD61C6E87A}" type="presParOf" srcId="{7769C988-D462-4306-8115-DD0B7FA02DA1}" destId="{17AF3F18-310D-4BAA-8B57-85578EE8B751}" srcOrd="3" destOrd="0" presId="urn:microsoft.com/office/officeart/2005/8/layout/arrow3"/>
    <dgm:cxn modelId="{5CDCFBC5-A762-4C8A-AA2C-D78A7F6C0ED7}" type="presParOf" srcId="{7769C988-D462-4306-8115-DD0B7FA02DA1}" destId="{98E0BC2F-AD66-410A-B74E-B6638CB8D1DE}"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9184E1-C688-40D3-830D-8F35A3025835}" type="doc">
      <dgm:prSet loTypeId="urn:microsoft.com/office/officeart/2008/layout/RadialCluster" loCatId="cycle" qsTypeId="urn:microsoft.com/office/officeart/2005/8/quickstyle/simple1" qsCatId="simple" csTypeId="urn:microsoft.com/office/officeart/2005/8/colors/accent0_3" csCatId="mainScheme" phldr="1"/>
      <dgm:spPr/>
      <dgm:t>
        <a:bodyPr/>
        <a:lstStyle/>
        <a:p>
          <a:endParaRPr lang="en-US"/>
        </a:p>
      </dgm:t>
    </dgm:pt>
    <dgm:pt modelId="{B7735A12-3D3E-4883-95C2-CF0FFEB30ECD}">
      <dgm:prSet phldrT="[Text]"/>
      <dgm:spPr/>
      <dgm:t>
        <a:bodyPr/>
        <a:lstStyle/>
        <a:p>
          <a:r>
            <a:rPr lang="en-US" dirty="0"/>
            <a:t>Maturities</a:t>
          </a:r>
        </a:p>
      </dgm:t>
    </dgm:pt>
    <dgm:pt modelId="{547583E4-ECBD-430B-BFB7-4390C5F13E43}" type="parTrans" cxnId="{40791752-57D4-4B1B-B8C3-3CF52010E432}">
      <dgm:prSet/>
      <dgm:spPr/>
      <dgm:t>
        <a:bodyPr/>
        <a:lstStyle/>
        <a:p>
          <a:endParaRPr lang="en-US"/>
        </a:p>
      </dgm:t>
    </dgm:pt>
    <dgm:pt modelId="{2C013155-262E-4C53-81D2-7969854F6CF9}" type="sibTrans" cxnId="{40791752-57D4-4B1B-B8C3-3CF52010E432}">
      <dgm:prSet/>
      <dgm:spPr/>
      <dgm:t>
        <a:bodyPr/>
        <a:lstStyle/>
        <a:p>
          <a:endParaRPr lang="en-US"/>
        </a:p>
      </dgm:t>
    </dgm:pt>
    <dgm:pt modelId="{74C0F756-0391-403A-A1A7-777743F04ECF}">
      <dgm:prSet phldrT="[Text]"/>
      <dgm:spPr/>
      <dgm:t>
        <a:bodyPr/>
        <a:lstStyle/>
        <a:p>
          <a:r>
            <a:rPr lang="en-US" dirty="0"/>
            <a:t>Overnight</a:t>
          </a:r>
        </a:p>
      </dgm:t>
    </dgm:pt>
    <dgm:pt modelId="{C4D883EA-2438-4DBF-973D-1066DCA55FC4}" type="parTrans" cxnId="{CF3C7116-057C-40F0-916C-C96D96BBB9D8}">
      <dgm:prSet/>
      <dgm:spPr/>
      <dgm:t>
        <a:bodyPr/>
        <a:lstStyle/>
        <a:p>
          <a:endParaRPr lang="en-US"/>
        </a:p>
      </dgm:t>
    </dgm:pt>
    <dgm:pt modelId="{3FB330CD-003B-4542-8D17-9B2411DF02D5}" type="sibTrans" cxnId="{CF3C7116-057C-40F0-916C-C96D96BBB9D8}">
      <dgm:prSet/>
      <dgm:spPr/>
      <dgm:t>
        <a:bodyPr/>
        <a:lstStyle/>
        <a:p>
          <a:endParaRPr lang="en-US"/>
        </a:p>
      </dgm:t>
    </dgm:pt>
    <dgm:pt modelId="{831F84A7-65F1-41B7-BCBB-05B854C639FD}">
      <dgm:prSet phldrT="[Text]"/>
      <dgm:spPr/>
      <dgm:t>
        <a:bodyPr/>
        <a:lstStyle/>
        <a:p>
          <a:r>
            <a:rPr lang="en-US" dirty="0"/>
            <a:t>1 week</a:t>
          </a:r>
        </a:p>
      </dgm:t>
    </dgm:pt>
    <dgm:pt modelId="{105EFA3A-7D4A-4328-B8CB-D2AC9878DDDF}" type="parTrans" cxnId="{16F41B9C-0549-40C7-9DF3-5FCC48D150F2}">
      <dgm:prSet/>
      <dgm:spPr/>
      <dgm:t>
        <a:bodyPr/>
        <a:lstStyle/>
        <a:p>
          <a:endParaRPr lang="en-US"/>
        </a:p>
      </dgm:t>
    </dgm:pt>
    <dgm:pt modelId="{DF87A0AB-9559-484D-A35F-FD0EA383B609}" type="sibTrans" cxnId="{16F41B9C-0549-40C7-9DF3-5FCC48D150F2}">
      <dgm:prSet/>
      <dgm:spPr/>
      <dgm:t>
        <a:bodyPr/>
        <a:lstStyle/>
        <a:p>
          <a:endParaRPr lang="en-US"/>
        </a:p>
      </dgm:t>
    </dgm:pt>
    <dgm:pt modelId="{57E2F3F9-834B-4A74-92C7-4E469EFE3870}">
      <dgm:prSet phldrT="[Text]"/>
      <dgm:spPr/>
      <dgm:t>
        <a:bodyPr/>
        <a:lstStyle/>
        <a:p>
          <a:r>
            <a:rPr lang="en-US" dirty="0"/>
            <a:t>1 month</a:t>
          </a:r>
        </a:p>
      </dgm:t>
    </dgm:pt>
    <dgm:pt modelId="{A77DEBE7-13E5-4AF7-A7A8-DF8333460C1C}" type="parTrans" cxnId="{D38DEC69-6ABF-46C9-8BE1-31CFAA5D876B}">
      <dgm:prSet/>
      <dgm:spPr/>
      <dgm:t>
        <a:bodyPr/>
        <a:lstStyle/>
        <a:p>
          <a:endParaRPr lang="en-US"/>
        </a:p>
      </dgm:t>
    </dgm:pt>
    <dgm:pt modelId="{8B31CA00-E672-4078-BFD3-DA58BF4EEFB1}" type="sibTrans" cxnId="{D38DEC69-6ABF-46C9-8BE1-31CFAA5D876B}">
      <dgm:prSet/>
      <dgm:spPr/>
      <dgm:t>
        <a:bodyPr/>
        <a:lstStyle/>
        <a:p>
          <a:endParaRPr lang="en-US"/>
        </a:p>
      </dgm:t>
    </dgm:pt>
    <dgm:pt modelId="{5C5B3E98-674F-449F-95B0-D4D36BAE2D25}">
      <dgm:prSet/>
      <dgm:spPr/>
      <dgm:t>
        <a:bodyPr/>
        <a:lstStyle/>
        <a:p>
          <a:r>
            <a:rPr lang="en-US" dirty="0"/>
            <a:t>2 month</a:t>
          </a:r>
        </a:p>
      </dgm:t>
    </dgm:pt>
    <dgm:pt modelId="{9551AA2D-E952-4580-9B98-C24CA071E0D4}" type="parTrans" cxnId="{FD0414DB-6215-4227-86CC-95E6E92AA08B}">
      <dgm:prSet/>
      <dgm:spPr/>
      <dgm:t>
        <a:bodyPr/>
        <a:lstStyle/>
        <a:p>
          <a:endParaRPr lang="en-US"/>
        </a:p>
      </dgm:t>
    </dgm:pt>
    <dgm:pt modelId="{7300909C-F270-4FF5-B52F-4620B78CC51F}" type="sibTrans" cxnId="{FD0414DB-6215-4227-86CC-95E6E92AA08B}">
      <dgm:prSet/>
      <dgm:spPr/>
      <dgm:t>
        <a:bodyPr/>
        <a:lstStyle/>
        <a:p>
          <a:endParaRPr lang="en-US"/>
        </a:p>
      </dgm:t>
    </dgm:pt>
    <dgm:pt modelId="{D80B14C9-DB6F-46D8-BFCA-3A7221B356FC}">
      <dgm:prSet/>
      <dgm:spPr/>
      <dgm:t>
        <a:bodyPr/>
        <a:lstStyle/>
        <a:p>
          <a:r>
            <a:rPr lang="en-US" dirty="0"/>
            <a:t>3 month</a:t>
          </a:r>
        </a:p>
      </dgm:t>
    </dgm:pt>
    <dgm:pt modelId="{ED010058-9D94-4405-BBD8-BB4890C4CAED}" type="parTrans" cxnId="{8804CAD6-0D05-485E-A4D1-BB6A2A52C0EB}">
      <dgm:prSet/>
      <dgm:spPr/>
      <dgm:t>
        <a:bodyPr/>
        <a:lstStyle/>
        <a:p>
          <a:endParaRPr lang="en-US"/>
        </a:p>
      </dgm:t>
    </dgm:pt>
    <dgm:pt modelId="{14CFE225-CE1B-4A10-8CE4-E92A6CCA80BF}" type="sibTrans" cxnId="{8804CAD6-0D05-485E-A4D1-BB6A2A52C0EB}">
      <dgm:prSet/>
      <dgm:spPr/>
      <dgm:t>
        <a:bodyPr/>
        <a:lstStyle/>
        <a:p>
          <a:endParaRPr lang="en-US"/>
        </a:p>
      </dgm:t>
    </dgm:pt>
    <dgm:pt modelId="{EBBA5778-AED6-465D-A99A-CE8ABB7C518C}">
      <dgm:prSet/>
      <dgm:spPr/>
      <dgm:t>
        <a:bodyPr/>
        <a:lstStyle/>
        <a:p>
          <a:r>
            <a:rPr lang="en-US" dirty="0"/>
            <a:t>6 month</a:t>
          </a:r>
        </a:p>
      </dgm:t>
    </dgm:pt>
    <dgm:pt modelId="{B8819D88-5662-4FD3-BF37-15BE92A5DC9A}" type="parTrans" cxnId="{E9A931D9-78B5-40B0-B76C-D70FB11965CB}">
      <dgm:prSet/>
      <dgm:spPr/>
      <dgm:t>
        <a:bodyPr/>
        <a:lstStyle/>
        <a:p>
          <a:endParaRPr lang="en-US"/>
        </a:p>
      </dgm:t>
    </dgm:pt>
    <dgm:pt modelId="{8F7B1785-0EBD-440B-9266-9E9532B7D9D1}" type="sibTrans" cxnId="{E9A931D9-78B5-40B0-B76C-D70FB11965CB}">
      <dgm:prSet/>
      <dgm:spPr/>
      <dgm:t>
        <a:bodyPr/>
        <a:lstStyle/>
        <a:p>
          <a:endParaRPr lang="en-US"/>
        </a:p>
      </dgm:t>
    </dgm:pt>
    <dgm:pt modelId="{F7F6AF44-0559-4AEB-9B55-455E71C2B3B2}">
      <dgm:prSet/>
      <dgm:spPr/>
      <dgm:t>
        <a:bodyPr/>
        <a:lstStyle/>
        <a:p>
          <a:r>
            <a:rPr lang="en-US" dirty="0"/>
            <a:t>1 year</a:t>
          </a:r>
        </a:p>
      </dgm:t>
    </dgm:pt>
    <dgm:pt modelId="{7437E19A-3E17-4A91-A0C2-4641C9F116AF}" type="parTrans" cxnId="{D2635751-70A7-4FD4-8F88-222EF5ED5A5A}">
      <dgm:prSet/>
      <dgm:spPr/>
      <dgm:t>
        <a:bodyPr/>
        <a:lstStyle/>
        <a:p>
          <a:endParaRPr lang="en-US"/>
        </a:p>
      </dgm:t>
    </dgm:pt>
    <dgm:pt modelId="{83E6FB7C-E8A6-4675-AFB6-3E51236BBD4E}" type="sibTrans" cxnId="{D2635751-70A7-4FD4-8F88-222EF5ED5A5A}">
      <dgm:prSet/>
      <dgm:spPr/>
      <dgm:t>
        <a:bodyPr/>
        <a:lstStyle/>
        <a:p>
          <a:endParaRPr lang="en-US"/>
        </a:p>
      </dgm:t>
    </dgm:pt>
    <dgm:pt modelId="{D782D08C-D5A2-42B7-AF90-C4A0FAA71163}" type="pres">
      <dgm:prSet presAssocID="{BB9184E1-C688-40D3-830D-8F35A3025835}" presName="Name0" presStyleCnt="0">
        <dgm:presLayoutVars>
          <dgm:chMax val="1"/>
          <dgm:chPref val="1"/>
          <dgm:dir/>
          <dgm:animOne val="branch"/>
          <dgm:animLvl val="lvl"/>
        </dgm:presLayoutVars>
      </dgm:prSet>
      <dgm:spPr/>
    </dgm:pt>
    <dgm:pt modelId="{013390D4-70BD-47F6-B226-826769AA6290}" type="pres">
      <dgm:prSet presAssocID="{B7735A12-3D3E-4883-95C2-CF0FFEB30ECD}" presName="singleCycle" presStyleCnt="0"/>
      <dgm:spPr/>
    </dgm:pt>
    <dgm:pt modelId="{038490C4-659F-459E-8DE1-68195B450B33}" type="pres">
      <dgm:prSet presAssocID="{B7735A12-3D3E-4883-95C2-CF0FFEB30ECD}" presName="singleCenter" presStyleLbl="node1" presStyleIdx="0" presStyleCnt="8">
        <dgm:presLayoutVars>
          <dgm:chMax val="7"/>
          <dgm:chPref val="7"/>
        </dgm:presLayoutVars>
      </dgm:prSet>
      <dgm:spPr/>
    </dgm:pt>
    <dgm:pt modelId="{ACC1E658-029D-4833-94D9-A03B0669386B}" type="pres">
      <dgm:prSet presAssocID="{C4D883EA-2438-4DBF-973D-1066DCA55FC4}" presName="Name56" presStyleLbl="parChTrans1D2" presStyleIdx="0" presStyleCnt="7"/>
      <dgm:spPr/>
    </dgm:pt>
    <dgm:pt modelId="{7FF14055-DA06-49F8-AAC6-92E4DCA9C37D}" type="pres">
      <dgm:prSet presAssocID="{74C0F756-0391-403A-A1A7-777743F04ECF}" presName="text0" presStyleLbl="node1" presStyleIdx="1" presStyleCnt="8">
        <dgm:presLayoutVars>
          <dgm:bulletEnabled val="1"/>
        </dgm:presLayoutVars>
      </dgm:prSet>
      <dgm:spPr/>
    </dgm:pt>
    <dgm:pt modelId="{4C1078BE-AF8C-48B5-9565-45D9BE429BD6}" type="pres">
      <dgm:prSet presAssocID="{105EFA3A-7D4A-4328-B8CB-D2AC9878DDDF}" presName="Name56" presStyleLbl="parChTrans1D2" presStyleIdx="1" presStyleCnt="7"/>
      <dgm:spPr/>
    </dgm:pt>
    <dgm:pt modelId="{B60648B9-7431-451A-A5A5-3EF42302B547}" type="pres">
      <dgm:prSet presAssocID="{831F84A7-65F1-41B7-BCBB-05B854C639FD}" presName="text0" presStyleLbl="node1" presStyleIdx="2" presStyleCnt="8">
        <dgm:presLayoutVars>
          <dgm:bulletEnabled val="1"/>
        </dgm:presLayoutVars>
      </dgm:prSet>
      <dgm:spPr/>
    </dgm:pt>
    <dgm:pt modelId="{6DAC3C1D-438C-43F0-8EC8-54D1BEC591DB}" type="pres">
      <dgm:prSet presAssocID="{A77DEBE7-13E5-4AF7-A7A8-DF8333460C1C}" presName="Name56" presStyleLbl="parChTrans1D2" presStyleIdx="2" presStyleCnt="7"/>
      <dgm:spPr/>
    </dgm:pt>
    <dgm:pt modelId="{F2675264-BB7B-4FAC-9791-D6321767E92E}" type="pres">
      <dgm:prSet presAssocID="{57E2F3F9-834B-4A74-92C7-4E469EFE3870}" presName="text0" presStyleLbl="node1" presStyleIdx="3" presStyleCnt="8">
        <dgm:presLayoutVars>
          <dgm:bulletEnabled val="1"/>
        </dgm:presLayoutVars>
      </dgm:prSet>
      <dgm:spPr/>
    </dgm:pt>
    <dgm:pt modelId="{CBF45ABE-4E3C-4886-AE2B-E02EAC5E7C29}" type="pres">
      <dgm:prSet presAssocID="{9551AA2D-E952-4580-9B98-C24CA071E0D4}" presName="Name56" presStyleLbl="parChTrans1D2" presStyleIdx="3" presStyleCnt="7"/>
      <dgm:spPr/>
    </dgm:pt>
    <dgm:pt modelId="{533F625E-0588-42D2-B1ED-225B0D28565E}" type="pres">
      <dgm:prSet presAssocID="{5C5B3E98-674F-449F-95B0-D4D36BAE2D25}" presName="text0" presStyleLbl="node1" presStyleIdx="4" presStyleCnt="8">
        <dgm:presLayoutVars>
          <dgm:bulletEnabled val="1"/>
        </dgm:presLayoutVars>
      </dgm:prSet>
      <dgm:spPr/>
    </dgm:pt>
    <dgm:pt modelId="{B87DEA1B-2E30-42B5-B848-DED61A4A0049}" type="pres">
      <dgm:prSet presAssocID="{ED010058-9D94-4405-BBD8-BB4890C4CAED}" presName="Name56" presStyleLbl="parChTrans1D2" presStyleIdx="4" presStyleCnt="7"/>
      <dgm:spPr/>
    </dgm:pt>
    <dgm:pt modelId="{7B1ECC6C-F64A-4110-BA69-5D1CA132FB86}" type="pres">
      <dgm:prSet presAssocID="{D80B14C9-DB6F-46D8-BFCA-3A7221B356FC}" presName="text0" presStyleLbl="node1" presStyleIdx="5" presStyleCnt="8">
        <dgm:presLayoutVars>
          <dgm:bulletEnabled val="1"/>
        </dgm:presLayoutVars>
      </dgm:prSet>
      <dgm:spPr/>
    </dgm:pt>
    <dgm:pt modelId="{538F6E6E-C4E3-4895-A80C-1180A112A6C1}" type="pres">
      <dgm:prSet presAssocID="{B8819D88-5662-4FD3-BF37-15BE92A5DC9A}" presName="Name56" presStyleLbl="parChTrans1D2" presStyleIdx="5" presStyleCnt="7"/>
      <dgm:spPr/>
    </dgm:pt>
    <dgm:pt modelId="{3991BEDA-F271-4563-830F-92704C6078FE}" type="pres">
      <dgm:prSet presAssocID="{EBBA5778-AED6-465D-A99A-CE8ABB7C518C}" presName="text0" presStyleLbl="node1" presStyleIdx="6" presStyleCnt="8">
        <dgm:presLayoutVars>
          <dgm:bulletEnabled val="1"/>
        </dgm:presLayoutVars>
      </dgm:prSet>
      <dgm:spPr/>
    </dgm:pt>
    <dgm:pt modelId="{E77EB987-C61C-4E17-95F4-592340BBD660}" type="pres">
      <dgm:prSet presAssocID="{7437E19A-3E17-4A91-A0C2-4641C9F116AF}" presName="Name56" presStyleLbl="parChTrans1D2" presStyleIdx="6" presStyleCnt="7"/>
      <dgm:spPr/>
    </dgm:pt>
    <dgm:pt modelId="{852AA91B-186F-4040-9CED-440C2DDCD292}" type="pres">
      <dgm:prSet presAssocID="{F7F6AF44-0559-4AEB-9B55-455E71C2B3B2}" presName="text0" presStyleLbl="node1" presStyleIdx="7" presStyleCnt="8">
        <dgm:presLayoutVars>
          <dgm:bulletEnabled val="1"/>
        </dgm:presLayoutVars>
      </dgm:prSet>
      <dgm:spPr/>
    </dgm:pt>
  </dgm:ptLst>
  <dgm:cxnLst>
    <dgm:cxn modelId="{A0D2E009-F018-4437-B3B4-AD3CF00C20BD}" type="presOf" srcId="{831F84A7-65F1-41B7-BCBB-05B854C639FD}" destId="{B60648B9-7431-451A-A5A5-3EF42302B547}" srcOrd="0" destOrd="0" presId="urn:microsoft.com/office/officeart/2008/layout/RadialCluster"/>
    <dgm:cxn modelId="{1474CE12-67F7-48A8-91A6-7ECF164155CE}" type="presOf" srcId="{EBBA5778-AED6-465D-A99A-CE8ABB7C518C}" destId="{3991BEDA-F271-4563-830F-92704C6078FE}" srcOrd="0" destOrd="0" presId="urn:microsoft.com/office/officeart/2008/layout/RadialCluster"/>
    <dgm:cxn modelId="{CF3C7116-057C-40F0-916C-C96D96BBB9D8}" srcId="{B7735A12-3D3E-4883-95C2-CF0FFEB30ECD}" destId="{74C0F756-0391-403A-A1A7-777743F04ECF}" srcOrd="0" destOrd="0" parTransId="{C4D883EA-2438-4DBF-973D-1066DCA55FC4}" sibTransId="{3FB330CD-003B-4542-8D17-9B2411DF02D5}"/>
    <dgm:cxn modelId="{7DDB2417-3CDC-4897-93E8-51C1B2807C9B}" type="presOf" srcId="{5C5B3E98-674F-449F-95B0-D4D36BAE2D25}" destId="{533F625E-0588-42D2-B1ED-225B0D28565E}" srcOrd="0" destOrd="0" presId="urn:microsoft.com/office/officeart/2008/layout/RadialCluster"/>
    <dgm:cxn modelId="{4351C741-C15B-423E-827F-B35AB68CAEC2}" type="presOf" srcId="{105EFA3A-7D4A-4328-B8CB-D2AC9878DDDF}" destId="{4C1078BE-AF8C-48B5-9565-45D9BE429BD6}" srcOrd="0" destOrd="0" presId="urn:microsoft.com/office/officeart/2008/layout/RadialCluster"/>
    <dgm:cxn modelId="{A47FA162-5858-4E05-AB6B-5288EC608E22}" type="presOf" srcId="{74C0F756-0391-403A-A1A7-777743F04ECF}" destId="{7FF14055-DA06-49F8-AAC6-92E4DCA9C37D}" srcOrd="0" destOrd="0" presId="urn:microsoft.com/office/officeart/2008/layout/RadialCluster"/>
    <dgm:cxn modelId="{DB82D943-3CB7-4569-AC1B-B742EEAE7360}" type="presOf" srcId="{A77DEBE7-13E5-4AF7-A7A8-DF8333460C1C}" destId="{6DAC3C1D-438C-43F0-8EC8-54D1BEC591DB}" srcOrd="0" destOrd="0" presId="urn:microsoft.com/office/officeart/2008/layout/RadialCluster"/>
    <dgm:cxn modelId="{D38DEC69-6ABF-46C9-8BE1-31CFAA5D876B}" srcId="{B7735A12-3D3E-4883-95C2-CF0FFEB30ECD}" destId="{57E2F3F9-834B-4A74-92C7-4E469EFE3870}" srcOrd="2" destOrd="0" parTransId="{A77DEBE7-13E5-4AF7-A7A8-DF8333460C1C}" sibTransId="{8B31CA00-E672-4078-BFD3-DA58BF4EEFB1}"/>
    <dgm:cxn modelId="{D2635751-70A7-4FD4-8F88-222EF5ED5A5A}" srcId="{B7735A12-3D3E-4883-95C2-CF0FFEB30ECD}" destId="{F7F6AF44-0559-4AEB-9B55-455E71C2B3B2}" srcOrd="6" destOrd="0" parTransId="{7437E19A-3E17-4A91-A0C2-4641C9F116AF}" sibTransId="{83E6FB7C-E8A6-4675-AFB6-3E51236BBD4E}"/>
    <dgm:cxn modelId="{40791752-57D4-4B1B-B8C3-3CF52010E432}" srcId="{BB9184E1-C688-40D3-830D-8F35A3025835}" destId="{B7735A12-3D3E-4883-95C2-CF0FFEB30ECD}" srcOrd="0" destOrd="0" parTransId="{547583E4-ECBD-430B-BFB7-4390C5F13E43}" sibTransId="{2C013155-262E-4C53-81D2-7969854F6CF9}"/>
    <dgm:cxn modelId="{F7B2DC82-3BC5-437A-B2C0-357D3F07303D}" type="presOf" srcId="{7437E19A-3E17-4A91-A0C2-4641C9F116AF}" destId="{E77EB987-C61C-4E17-95F4-592340BBD660}" srcOrd="0" destOrd="0" presId="urn:microsoft.com/office/officeart/2008/layout/RadialCluster"/>
    <dgm:cxn modelId="{6B25C596-8FBF-49D6-A1B0-E26E916F0865}" type="presOf" srcId="{57E2F3F9-834B-4A74-92C7-4E469EFE3870}" destId="{F2675264-BB7B-4FAC-9791-D6321767E92E}" srcOrd="0" destOrd="0" presId="urn:microsoft.com/office/officeart/2008/layout/RadialCluster"/>
    <dgm:cxn modelId="{16F41B9C-0549-40C7-9DF3-5FCC48D150F2}" srcId="{B7735A12-3D3E-4883-95C2-CF0FFEB30ECD}" destId="{831F84A7-65F1-41B7-BCBB-05B854C639FD}" srcOrd="1" destOrd="0" parTransId="{105EFA3A-7D4A-4328-B8CB-D2AC9878DDDF}" sibTransId="{DF87A0AB-9559-484D-A35F-FD0EA383B609}"/>
    <dgm:cxn modelId="{2B0E78A4-B5DC-4B85-94D2-620218482EE3}" type="presOf" srcId="{D80B14C9-DB6F-46D8-BFCA-3A7221B356FC}" destId="{7B1ECC6C-F64A-4110-BA69-5D1CA132FB86}" srcOrd="0" destOrd="0" presId="urn:microsoft.com/office/officeart/2008/layout/RadialCluster"/>
    <dgm:cxn modelId="{5BD4D4A5-E3BA-4E19-AAF8-423585E036F9}" type="presOf" srcId="{B7735A12-3D3E-4883-95C2-CF0FFEB30ECD}" destId="{038490C4-659F-459E-8DE1-68195B450B33}" srcOrd="0" destOrd="0" presId="urn:microsoft.com/office/officeart/2008/layout/RadialCluster"/>
    <dgm:cxn modelId="{439D3BB0-03C9-49A8-AD93-EC2A2417116B}" type="presOf" srcId="{ED010058-9D94-4405-BBD8-BB4890C4CAED}" destId="{B87DEA1B-2E30-42B5-B848-DED61A4A0049}" srcOrd="0" destOrd="0" presId="urn:microsoft.com/office/officeart/2008/layout/RadialCluster"/>
    <dgm:cxn modelId="{0E45EBB1-CCE1-45A3-98D3-F2A5353B0CF7}" type="presOf" srcId="{BB9184E1-C688-40D3-830D-8F35A3025835}" destId="{D782D08C-D5A2-42B7-AF90-C4A0FAA71163}" srcOrd="0" destOrd="0" presId="urn:microsoft.com/office/officeart/2008/layout/RadialCluster"/>
    <dgm:cxn modelId="{EEA3D1BB-F265-4F6E-A9F0-EC1DC2519074}" type="presOf" srcId="{9551AA2D-E952-4580-9B98-C24CA071E0D4}" destId="{CBF45ABE-4E3C-4886-AE2B-E02EAC5E7C29}" srcOrd="0" destOrd="0" presId="urn:microsoft.com/office/officeart/2008/layout/RadialCluster"/>
    <dgm:cxn modelId="{8804CAD6-0D05-485E-A4D1-BB6A2A52C0EB}" srcId="{B7735A12-3D3E-4883-95C2-CF0FFEB30ECD}" destId="{D80B14C9-DB6F-46D8-BFCA-3A7221B356FC}" srcOrd="4" destOrd="0" parTransId="{ED010058-9D94-4405-BBD8-BB4890C4CAED}" sibTransId="{14CFE225-CE1B-4A10-8CE4-E92A6CCA80BF}"/>
    <dgm:cxn modelId="{E9A931D9-78B5-40B0-B76C-D70FB11965CB}" srcId="{B7735A12-3D3E-4883-95C2-CF0FFEB30ECD}" destId="{EBBA5778-AED6-465D-A99A-CE8ABB7C518C}" srcOrd="5" destOrd="0" parTransId="{B8819D88-5662-4FD3-BF37-15BE92A5DC9A}" sibTransId="{8F7B1785-0EBD-440B-9266-9E9532B7D9D1}"/>
    <dgm:cxn modelId="{FD0414DB-6215-4227-86CC-95E6E92AA08B}" srcId="{B7735A12-3D3E-4883-95C2-CF0FFEB30ECD}" destId="{5C5B3E98-674F-449F-95B0-D4D36BAE2D25}" srcOrd="3" destOrd="0" parTransId="{9551AA2D-E952-4580-9B98-C24CA071E0D4}" sibTransId="{7300909C-F270-4FF5-B52F-4620B78CC51F}"/>
    <dgm:cxn modelId="{1228A0E6-B4D1-4798-9CB8-0B1F82F562A2}" type="presOf" srcId="{C4D883EA-2438-4DBF-973D-1066DCA55FC4}" destId="{ACC1E658-029D-4833-94D9-A03B0669386B}" srcOrd="0" destOrd="0" presId="urn:microsoft.com/office/officeart/2008/layout/RadialCluster"/>
    <dgm:cxn modelId="{5B05B5EE-7953-4A46-AD50-4E3AEBB7C5F2}" type="presOf" srcId="{B8819D88-5662-4FD3-BF37-15BE92A5DC9A}" destId="{538F6E6E-C4E3-4895-A80C-1180A112A6C1}" srcOrd="0" destOrd="0" presId="urn:microsoft.com/office/officeart/2008/layout/RadialCluster"/>
    <dgm:cxn modelId="{E422C6F9-BC2F-49E2-93B7-27D0D40D5480}" type="presOf" srcId="{F7F6AF44-0559-4AEB-9B55-455E71C2B3B2}" destId="{852AA91B-186F-4040-9CED-440C2DDCD292}" srcOrd="0" destOrd="0" presId="urn:microsoft.com/office/officeart/2008/layout/RadialCluster"/>
    <dgm:cxn modelId="{CD5812AF-A1D7-4BF7-A5FC-BDB67C6CA2B1}" type="presParOf" srcId="{D782D08C-D5A2-42B7-AF90-C4A0FAA71163}" destId="{013390D4-70BD-47F6-B226-826769AA6290}" srcOrd="0" destOrd="0" presId="urn:microsoft.com/office/officeart/2008/layout/RadialCluster"/>
    <dgm:cxn modelId="{FDCE4ED0-3528-4540-825C-0E918A6879EE}" type="presParOf" srcId="{013390D4-70BD-47F6-B226-826769AA6290}" destId="{038490C4-659F-459E-8DE1-68195B450B33}" srcOrd="0" destOrd="0" presId="urn:microsoft.com/office/officeart/2008/layout/RadialCluster"/>
    <dgm:cxn modelId="{8413F0FC-FD64-4801-ABAC-2CBE56F9CD73}" type="presParOf" srcId="{013390D4-70BD-47F6-B226-826769AA6290}" destId="{ACC1E658-029D-4833-94D9-A03B0669386B}" srcOrd="1" destOrd="0" presId="urn:microsoft.com/office/officeart/2008/layout/RadialCluster"/>
    <dgm:cxn modelId="{3EFED4E3-B643-4D7C-875F-C6CA59C68EBB}" type="presParOf" srcId="{013390D4-70BD-47F6-B226-826769AA6290}" destId="{7FF14055-DA06-49F8-AAC6-92E4DCA9C37D}" srcOrd="2" destOrd="0" presId="urn:microsoft.com/office/officeart/2008/layout/RadialCluster"/>
    <dgm:cxn modelId="{D0229083-680F-401F-A9CC-D3192CF1AAB2}" type="presParOf" srcId="{013390D4-70BD-47F6-B226-826769AA6290}" destId="{4C1078BE-AF8C-48B5-9565-45D9BE429BD6}" srcOrd="3" destOrd="0" presId="urn:microsoft.com/office/officeart/2008/layout/RadialCluster"/>
    <dgm:cxn modelId="{D31D6826-B2B7-4C34-9723-0F54DD733484}" type="presParOf" srcId="{013390D4-70BD-47F6-B226-826769AA6290}" destId="{B60648B9-7431-451A-A5A5-3EF42302B547}" srcOrd="4" destOrd="0" presId="urn:microsoft.com/office/officeart/2008/layout/RadialCluster"/>
    <dgm:cxn modelId="{45272E6D-6BBA-4127-8B26-1DB02B49CADA}" type="presParOf" srcId="{013390D4-70BD-47F6-B226-826769AA6290}" destId="{6DAC3C1D-438C-43F0-8EC8-54D1BEC591DB}" srcOrd="5" destOrd="0" presId="urn:microsoft.com/office/officeart/2008/layout/RadialCluster"/>
    <dgm:cxn modelId="{EFDC0033-45A1-4221-A7A1-34F838186D89}" type="presParOf" srcId="{013390D4-70BD-47F6-B226-826769AA6290}" destId="{F2675264-BB7B-4FAC-9791-D6321767E92E}" srcOrd="6" destOrd="0" presId="urn:microsoft.com/office/officeart/2008/layout/RadialCluster"/>
    <dgm:cxn modelId="{541FA46E-CACE-4883-80F0-4E313A6BBABC}" type="presParOf" srcId="{013390D4-70BD-47F6-B226-826769AA6290}" destId="{CBF45ABE-4E3C-4886-AE2B-E02EAC5E7C29}" srcOrd="7" destOrd="0" presId="urn:microsoft.com/office/officeart/2008/layout/RadialCluster"/>
    <dgm:cxn modelId="{33392450-1CE0-40FC-8CA4-E611D0475E02}" type="presParOf" srcId="{013390D4-70BD-47F6-B226-826769AA6290}" destId="{533F625E-0588-42D2-B1ED-225B0D28565E}" srcOrd="8" destOrd="0" presId="urn:microsoft.com/office/officeart/2008/layout/RadialCluster"/>
    <dgm:cxn modelId="{A2C882CE-076A-496E-BF04-BF8C9DB5FBF3}" type="presParOf" srcId="{013390D4-70BD-47F6-B226-826769AA6290}" destId="{B87DEA1B-2E30-42B5-B848-DED61A4A0049}" srcOrd="9" destOrd="0" presId="urn:microsoft.com/office/officeart/2008/layout/RadialCluster"/>
    <dgm:cxn modelId="{84950112-D040-4235-8CAC-03E566ED3558}" type="presParOf" srcId="{013390D4-70BD-47F6-B226-826769AA6290}" destId="{7B1ECC6C-F64A-4110-BA69-5D1CA132FB86}" srcOrd="10" destOrd="0" presId="urn:microsoft.com/office/officeart/2008/layout/RadialCluster"/>
    <dgm:cxn modelId="{37C53DE2-D06C-4F79-BDBB-91906DD88844}" type="presParOf" srcId="{013390D4-70BD-47F6-B226-826769AA6290}" destId="{538F6E6E-C4E3-4895-A80C-1180A112A6C1}" srcOrd="11" destOrd="0" presId="urn:microsoft.com/office/officeart/2008/layout/RadialCluster"/>
    <dgm:cxn modelId="{CA2AFFF2-A890-44F9-82EA-BF684E66639C}" type="presParOf" srcId="{013390D4-70BD-47F6-B226-826769AA6290}" destId="{3991BEDA-F271-4563-830F-92704C6078FE}" srcOrd="12" destOrd="0" presId="urn:microsoft.com/office/officeart/2008/layout/RadialCluster"/>
    <dgm:cxn modelId="{1875BA70-CEF4-4E80-94AA-043EE8D3727B}" type="presParOf" srcId="{013390D4-70BD-47F6-B226-826769AA6290}" destId="{E77EB987-C61C-4E17-95F4-592340BBD660}" srcOrd="13" destOrd="0" presId="urn:microsoft.com/office/officeart/2008/layout/RadialCluster"/>
    <dgm:cxn modelId="{44721E69-2B08-4021-B7C4-68AE83147197}" type="presParOf" srcId="{013390D4-70BD-47F6-B226-826769AA6290}" destId="{852AA91B-186F-4040-9CED-440C2DDCD292}" srcOrd="14" destOrd="0" presId="urn:microsoft.com/office/officeart/2008/layout/Radial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64DC7C4-984E-4986-82D6-DEEC876D4BCC}" type="doc">
      <dgm:prSet loTypeId="urn:microsoft.com/office/officeart/2005/8/layout/radial1" loCatId="cycle" qsTypeId="urn:microsoft.com/office/officeart/2005/8/quickstyle/simple1" qsCatId="simple" csTypeId="urn:microsoft.com/office/officeart/2005/8/colors/accent3_2" csCatId="accent3" phldr="1"/>
      <dgm:spPr/>
      <dgm:t>
        <a:bodyPr/>
        <a:lstStyle/>
        <a:p>
          <a:endParaRPr lang="en-US"/>
        </a:p>
      </dgm:t>
    </dgm:pt>
    <dgm:pt modelId="{8B4F782A-5A5D-4195-A442-DEE016227CF3}">
      <dgm:prSet phldrT="[Text]" custT="1"/>
      <dgm:spPr/>
      <dgm:t>
        <a:bodyPr/>
        <a:lstStyle/>
        <a:p>
          <a:r>
            <a:rPr lang="en-US" sz="900" dirty="0"/>
            <a:t>Currencies</a:t>
          </a:r>
        </a:p>
      </dgm:t>
    </dgm:pt>
    <dgm:pt modelId="{08541619-4250-49E0-A7C4-54FBF86FED26}" type="parTrans" cxnId="{138B1958-8D5E-46AE-A9C5-33E3778CBC75}">
      <dgm:prSet/>
      <dgm:spPr/>
      <dgm:t>
        <a:bodyPr/>
        <a:lstStyle/>
        <a:p>
          <a:endParaRPr lang="en-US"/>
        </a:p>
      </dgm:t>
    </dgm:pt>
    <dgm:pt modelId="{98A6E87D-F4E2-41D7-8980-599B573D860A}" type="sibTrans" cxnId="{138B1958-8D5E-46AE-A9C5-33E3778CBC75}">
      <dgm:prSet/>
      <dgm:spPr/>
      <dgm:t>
        <a:bodyPr/>
        <a:lstStyle/>
        <a:p>
          <a:endParaRPr lang="en-US"/>
        </a:p>
      </dgm:t>
    </dgm:pt>
    <dgm:pt modelId="{35409BDC-1B90-4239-A098-2E9735360A7C}">
      <dgm:prSet phldrT="[Text]"/>
      <dgm:spPr/>
      <dgm:t>
        <a:bodyPr/>
        <a:lstStyle/>
        <a:p>
          <a:r>
            <a:rPr lang="en-US" dirty="0"/>
            <a:t>GBP</a:t>
          </a:r>
        </a:p>
      </dgm:t>
    </dgm:pt>
    <dgm:pt modelId="{AA0B68F7-4AF0-4A69-B6CD-93D41936F31E}" type="parTrans" cxnId="{01000F10-9F54-492A-B367-935828211928}">
      <dgm:prSet/>
      <dgm:spPr/>
      <dgm:t>
        <a:bodyPr/>
        <a:lstStyle/>
        <a:p>
          <a:endParaRPr lang="en-US"/>
        </a:p>
      </dgm:t>
    </dgm:pt>
    <dgm:pt modelId="{ED32763D-B9B6-42BA-B706-7BE3932C8871}" type="sibTrans" cxnId="{01000F10-9F54-492A-B367-935828211928}">
      <dgm:prSet/>
      <dgm:spPr/>
      <dgm:t>
        <a:bodyPr/>
        <a:lstStyle/>
        <a:p>
          <a:endParaRPr lang="en-US"/>
        </a:p>
      </dgm:t>
    </dgm:pt>
    <dgm:pt modelId="{944E0EEF-7949-42A8-8AB8-6C237C3627EA}">
      <dgm:prSet phldrT="[Text]"/>
      <dgm:spPr/>
      <dgm:t>
        <a:bodyPr/>
        <a:lstStyle/>
        <a:p>
          <a:r>
            <a:rPr lang="en-US" dirty="0"/>
            <a:t>EUR</a:t>
          </a:r>
        </a:p>
      </dgm:t>
    </dgm:pt>
    <dgm:pt modelId="{0B62F6A3-6FF3-453F-B750-43E6020CAC94}" type="parTrans" cxnId="{D0DAF544-4494-4E93-8EC6-1D2B1CEF48D6}">
      <dgm:prSet/>
      <dgm:spPr/>
      <dgm:t>
        <a:bodyPr/>
        <a:lstStyle/>
        <a:p>
          <a:endParaRPr lang="en-US"/>
        </a:p>
      </dgm:t>
    </dgm:pt>
    <dgm:pt modelId="{DB1B7456-3B53-4EC0-B2D8-3531BC55F0A1}" type="sibTrans" cxnId="{D0DAF544-4494-4E93-8EC6-1D2B1CEF48D6}">
      <dgm:prSet/>
      <dgm:spPr/>
      <dgm:t>
        <a:bodyPr/>
        <a:lstStyle/>
        <a:p>
          <a:endParaRPr lang="en-US"/>
        </a:p>
      </dgm:t>
    </dgm:pt>
    <dgm:pt modelId="{7B560E4E-B26F-4C4A-B3FF-34418DF2E515}">
      <dgm:prSet phldrT="[Text]"/>
      <dgm:spPr/>
      <dgm:t>
        <a:bodyPr/>
        <a:lstStyle/>
        <a:p>
          <a:r>
            <a:rPr lang="en-US" dirty="0"/>
            <a:t>CHF</a:t>
          </a:r>
        </a:p>
      </dgm:t>
    </dgm:pt>
    <dgm:pt modelId="{D1144F85-7777-4F7D-9137-49AA6232C2DF}" type="parTrans" cxnId="{9772AF45-F0B3-406C-A3C2-40EA03329AA3}">
      <dgm:prSet/>
      <dgm:spPr/>
      <dgm:t>
        <a:bodyPr/>
        <a:lstStyle/>
        <a:p>
          <a:endParaRPr lang="en-US"/>
        </a:p>
      </dgm:t>
    </dgm:pt>
    <dgm:pt modelId="{C8CCDB54-DB78-4B36-A46F-2299CE6561AB}" type="sibTrans" cxnId="{9772AF45-F0B3-406C-A3C2-40EA03329AA3}">
      <dgm:prSet/>
      <dgm:spPr/>
      <dgm:t>
        <a:bodyPr/>
        <a:lstStyle/>
        <a:p>
          <a:endParaRPr lang="en-US"/>
        </a:p>
      </dgm:t>
    </dgm:pt>
    <dgm:pt modelId="{DAD04758-9799-415F-BAF2-DE108F48F36A}">
      <dgm:prSet phldrT="[Text]"/>
      <dgm:spPr/>
      <dgm:t>
        <a:bodyPr/>
        <a:lstStyle/>
        <a:p>
          <a:r>
            <a:rPr lang="en-US" dirty="0"/>
            <a:t>JPY</a:t>
          </a:r>
        </a:p>
      </dgm:t>
    </dgm:pt>
    <dgm:pt modelId="{4ED99CBC-5584-4552-AC6F-97E300B69D78}" type="parTrans" cxnId="{8EDE4AA7-D39D-44EF-B303-BB8ED7C1B520}">
      <dgm:prSet/>
      <dgm:spPr/>
      <dgm:t>
        <a:bodyPr/>
        <a:lstStyle/>
        <a:p>
          <a:endParaRPr lang="en-US"/>
        </a:p>
      </dgm:t>
    </dgm:pt>
    <dgm:pt modelId="{4F63BF30-3327-4CCE-A674-275AC41D4B4D}" type="sibTrans" cxnId="{8EDE4AA7-D39D-44EF-B303-BB8ED7C1B520}">
      <dgm:prSet/>
      <dgm:spPr/>
      <dgm:t>
        <a:bodyPr/>
        <a:lstStyle/>
        <a:p>
          <a:endParaRPr lang="en-US"/>
        </a:p>
      </dgm:t>
    </dgm:pt>
    <dgm:pt modelId="{F0362813-C6EE-4206-BD86-F5638EDB38AD}">
      <dgm:prSet/>
      <dgm:spPr/>
      <dgm:t>
        <a:bodyPr/>
        <a:lstStyle/>
        <a:p>
          <a:r>
            <a:rPr lang="en-US" dirty="0"/>
            <a:t>USD</a:t>
          </a:r>
        </a:p>
      </dgm:t>
    </dgm:pt>
    <dgm:pt modelId="{8E7AE42D-1127-4AA1-B1C6-10209D36A85C}" type="parTrans" cxnId="{4FD27238-CEA7-41D1-8785-8FE4B7051A54}">
      <dgm:prSet/>
      <dgm:spPr/>
      <dgm:t>
        <a:bodyPr/>
        <a:lstStyle/>
        <a:p>
          <a:endParaRPr lang="en-US"/>
        </a:p>
      </dgm:t>
    </dgm:pt>
    <dgm:pt modelId="{312F5421-A544-4F97-8FFB-8CE74EB72E44}" type="sibTrans" cxnId="{4FD27238-CEA7-41D1-8785-8FE4B7051A54}">
      <dgm:prSet/>
      <dgm:spPr/>
      <dgm:t>
        <a:bodyPr/>
        <a:lstStyle/>
        <a:p>
          <a:endParaRPr lang="en-US"/>
        </a:p>
      </dgm:t>
    </dgm:pt>
    <dgm:pt modelId="{84A62D9E-1E0F-40D4-9568-D3D99D68E059}" type="pres">
      <dgm:prSet presAssocID="{D64DC7C4-984E-4986-82D6-DEEC876D4BCC}" presName="cycle" presStyleCnt="0">
        <dgm:presLayoutVars>
          <dgm:chMax val="1"/>
          <dgm:dir/>
          <dgm:animLvl val="ctr"/>
          <dgm:resizeHandles val="exact"/>
        </dgm:presLayoutVars>
      </dgm:prSet>
      <dgm:spPr/>
    </dgm:pt>
    <dgm:pt modelId="{99DDDEA9-FB76-4872-8BBE-8AD490CD1192}" type="pres">
      <dgm:prSet presAssocID="{8B4F782A-5A5D-4195-A442-DEE016227CF3}" presName="centerShape" presStyleLbl="node0" presStyleIdx="0" presStyleCnt="1" custScaleX="134987" custScaleY="124449"/>
      <dgm:spPr/>
    </dgm:pt>
    <dgm:pt modelId="{C4B2562D-8A08-4AAF-A63D-F12A58DE8678}" type="pres">
      <dgm:prSet presAssocID="{AA0B68F7-4AF0-4A69-B6CD-93D41936F31E}" presName="Name9" presStyleLbl="parChTrans1D2" presStyleIdx="0" presStyleCnt="5"/>
      <dgm:spPr/>
    </dgm:pt>
    <dgm:pt modelId="{C4DFA13B-BE63-4503-B2F3-4A35345FA408}" type="pres">
      <dgm:prSet presAssocID="{AA0B68F7-4AF0-4A69-B6CD-93D41936F31E}" presName="connTx" presStyleLbl="parChTrans1D2" presStyleIdx="0" presStyleCnt="5"/>
      <dgm:spPr/>
    </dgm:pt>
    <dgm:pt modelId="{80630B8C-D7FE-4A52-A2E6-0CF314B2C48B}" type="pres">
      <dgm:prSet presAssocID="{35409BDC-1B90-4239-A098-2E9735360A7C}" presName="node" presStyleLbl="node1" presStyleIdx="0" presStyleCnt="5">
        <dgm:presLayoutVars>
          <dgm:bulletEnabled val="1"/>
        </dgm:presLayoutVars>
      </dgm:prSet>
      <dgm:spPr/>
    </dgm:pt>
    <dgm:pt modelId="{8CC3D827-86E8-4527-8B90-7E475C12A0E6}" type="pres">
      <dgm:prSet presAssocID="{0B62F6A3-6FF3-453F-B750-43E6020CAC94}" presName="Name9" presStyleLbl="parChTrans1D2" presStyleIdx="1" presStyleCnt="5"/>
      <dgm:spPr/>
    </dgm:pt>
    <dgm:pt modelId="{968C133B-F577-405A-8EEF-EF4EC3EFB262}" type="pres">
      <dgm:prSet presAssocID="{0B62F6A3-6FF3-453F-B750-43E6020CAC94}" presName="connTx" presStyleLbl="parChTrans1D2" presStyleIdx="1" presStyleCnt="5"/>
      <dgm:spPr/>
    </dgm:pt>
    <dgm:pt modelId="{A9D6154D-E327-47B8-BDA0-E6B357602E91}" type="pres">
      <dgm:prSet presAssocID="{944E0EEF-7949-42A8-8AB8-6C237C3627EA}" presName="node" presStyleLbl="node1" presStyleIdx="1" presStyleCnt="5">
        <dgm:presLayoutVars>
          <dgm:bulletEnabled val="1"/>
        </dgm:presLayoutVars>
      </dgm:prSet>
      <dgm:spPr/>
    </dgm:pt>
    <dgm:pt modelId="{5D108B42-85B2-4017-A430-754F46FF61C7}" type="pres">
      <dgm:prSet presAssocID="{D1144F85-7777-4F7D-9137-49AA6232C2DF}" presName="Name9" presStyleLbl="parChTrans1D2" presStyleIdx="2" presStyleCnt="5"/>
      <dgm:spPr/>
    </dgm:pt>
    <dgm:pt modelId="{E425ABB2-97BE-4AF5-A2C6-905D8BC55E32}" type="pres">
      <dgm:prSet presAssocID="{D1144F85-7777-4F7D-9137-49AA6232C2DF}" presName="connTx" presStyleLbl="parChTrans1D2" presStyleIdx="2" presStyleCnt="5"/>
      <dgm:spPr/>
    </dgm:pt>
    <dgm:pt modelId="{EE40A925-2079-4583-91CA-B55569D190C6}" type="pres">
      <dgm:prSet presAssocID="{7B560E4E-B26F-4C4A-B3FF-34418DF2E515}" presName="node" presStyleLbl="node1" presStyleIdx="2" presStyleCnt="5">
        <dgm:presLayoutVars>
          <dgm:bulletEnabled val="1"/>
        </dgm:presLayoutVars>
      </dgm:prSet>
      <dgm:spPr/>
    </dgm:pt>
    <dgm:pt modelId="{A56DDCCC-D4D4-4A11-A371-7276836092E8}" type="pres">
      <dgm:prSet presAssocID="{4ED99CBC-5584-4552-AC6F-97E300B69D78}" presName="Name9" presStyleLbl="parChTrans1D2" presStyleIdx="3" presStyleCnt="5"/>
      <dgm:spPr/>
    </dgm:pt>
    <dgm:pt modelId="{7A4D4909-9F94-438F-A899-47E71CF9B83D}" type="pres">
      <dgm:prSet presAssocID="{4ED99CBC-5584-4552-AC6F-97E300B69D78}" presName="connTx" presStyleLbl="parChTrans1D2" presStyleIdx="3" presStyleCnt="5"/>
      <dgm:spPr/>
    </dgm:pt>
    <dgm:pt modelId="{449AC224-5837-4021-9C44-B71E89DCACBD}" type="pres">
      <dgm:prSet presAssocID="{DAD04758-9799-415F-BAF2-DE108F48F36A}" presName="node" presStyleLbl="node1" presStyleIdx="3" presStyleCnt="5">
        <dgm:presLayoutVars>
          <dgm:bulletEnabled val="1"/>
        </dgm:presLayoutVars>
      </dgm:prSet>
      <dgm:spPr/>
    </dgm:pt>
    <dgm:pt modelId="{FCB6BCEF-E4C3-4EF4-B5C7-A68300D03066}" type="pres">
      <dgm:prSet presAssocID="{8E7AE42D-1127-4AA1-B1C6-10209D36A85C}" presName="Name9" presStyleLbl="parChTrans1D2" presStyleIdx="4" presStyleCnt="5"/>
      <dgm:spPr/>
    </dgm:pt>
    <dgm:pt modelId="{A338F198-6A98-44FC-B234-62A031B13B9D}" type="pres">
      <dgm:prSet presAssocID="{8E7AE42D-1127-4AA1-B1C6-10209D36A85C}" presName="connTx" presStyleLbl="parChTrans1D2" presStyleIdx="4" presStyleCnt="5"/>
      <dgm:spPr/>
    </dgm:pt>
    <dgm:pt modelId="{54A0E0F3-7C68-487A-971F-A4466CBEF64A}" type="pres">
      <dgm:prSet presAssocID="{F0362813-C6EE-4206-BD86-F5638EDB38AD}" presName="node" presStyleLbl="node1" presStyleIdx="4" presStyleCnt="5">
        <dgm:presLayoutVars>
          <dgm:bulletEnabled val="1"/>
        </dgm:presLayoutVars>
      </dgm:prSet>
      <dgm:spPr/>
    </dgm:pt>
  </dgm:ptLst>
  <dgm:cxnLst>
    <dgm:cxn modelId="{E1343503-BDE8-4660-8F96-0BD319ACA135}" type="presOf" srcId="{8B4F782A-5A5D-4195-A442-DEE016227CF3}" destId="{99DDDEA9-FB76-4872-8BBE-8AD490CD1192}" srcOrd="0" destOrd="0" presId="urn:microsoft.com/office/officeart/2005/8/layout/radial1"/>
    <dgm:cxn modelId="{01000F10-9F54-492A-B367-935828211928}" srcId="{8B4F782A-5A5D-4195-A442-DEE016227CF3}" destId="{35409BDC-1B90-4239-A098-2E9735360A7C}" srcOrd="0" destOrd="0" parTransId="{AA0B68F7-4AF0-4A69-B6CD-93D41936F31E}" sibTransId="{ED32763D-B9B6-42BA-B706-7BE3932C8871}"/>
    <dgm:cxn modelId="{CA113625-5973-44F4-95CC-9E66B1CFDDD8}" type="presOf" srcId="{8E7AE42D-1127-4AA1-B1C6-10209D36A85C}" destId="{FCB6BCEF-E4C3-4EF4-B5C7-A68300D03066}" srcOrd="0" destOrd="0" presId="urn:microsoft.com/office/officeart/2005/8/layout/radial1"/>
    <dgm:cxn modelId="{96366934-3C0C-4608-B9D4-36E8F349E519}" type="presOf" srcId="{AA0B68F7-4AF0-4A69-B6CD-93D41936F31E}" destId="{C4DFA13B-BE63-4503-B2F3-4A35345FA408}" srcOrd="1" destOrd="0" presId="urn:microsoft.com/office/officeart/2005/8/layout/radial1"/>
    <dgm:cxn modelId="{4FD27238-CEA7-41D1-8785-8FE4B7051A54}" srcId="{8B4F782A-5A5D-4195-A442-DEE016227CF3}" destId="{F0362813-C6EE-4206-BD86-F5638EDB38AD}" srcOrd="4" destOrd="0" parTransId="{8E7AE42D-1127-4AA1-B1C6-10209D36A85C}" sibTransId="{312F5421-A544-4F97-8FFB-8CE74EB72E44}"/>
    <dgm:cxn modelId="{BC740739-206A-4C44-8E9F-75598CA51870}" type="presOf" srcId="{D1144F85-7777-4F7D-9137-49AA6232C2DF}" destId="{E425ABB2-97BE-4AF5-A2C6-905D8BC55E32}" srcOrd="1" destOrd="0" presId="urn:microsoft.com/office/officeart/2005/8/layout/radial1"/>
    <dgm:cxn modelId="{8415B15E-FA57-45CB-AA71-84E7C1A9ED29}" type="presOf" srcId="{F0362813-C6EE-4206-BD86-F5638EDB38AD}" destId="{54A0E0F3-7C68-487A-971F-A4466CBEF64A}" srcOrd="0" destOrd="0" presId="urn:microsoft.com/office/officeart/2005/8/layout/radial1"/>
    <dgm:cxn modelId="{C2ACAD42-1705-410A-AEC0-0B163922F745}" type="presOf" srcId="{35409BDC-1B90-4239-A098-2E9735360A7C}" destId="{80630B8C-D7FE-4A52-A2E6-0CF314B2C48B}" srcOrd="0" destOrd="0" presId="urn:microsoft.com/office/officeart/2005/8/layout/radial1"/>
    <dgm:cxn modelId="{D0DAF544-4494-4E93-8EC6-1D2B1CEF48D6}" srcId="{8B4F782A-5A5D-4195-A442-DEE016227CF3}" destId="{944E0EEF-7949-42A8-8AB8-6C237C3627EA}" srcOrd="1" destOrd="0" parTransId="{0B62F6A3-6FF3-453F-B750-43E6020CAC94}" sibTransId="{DB1B7456-3B53-4EC0-B2D8-3531BC55F0A1}"/>
    <dgm:cxn modelId="{9772AF45-F0B3-406C-A3C2-40EA03329AA3}" srcId="{8B4F782A-5A5D-4195-A442-DEE016227CF3}" destId="{7B560E4E-B26F-4C4A-B3FF-34418DF2E515}" srcOrd="2" destOrd="0" parTransId="{D1144F85-7777-4F7D-9137-49AA6232C2DF}" sibTransId="{C8CCDB54-DB78-4B36-A46F-2299CE6561AB}"/>
    <dgm:cxn modelId="{D3A1A86D-DF7C-4022-A907-C36C130344BE}" type="presOf" srcId="{4ED99CBC-5584-4552-AC6F-97E300B69D78}" destId="{7A4D4909-9F94-438F-A899-47E71CF9B83D}" srcOrd="1" destOrd="0" presId="urn:microsoft.com/office/officeart/2005/8/layout/radial1"/>
    <dgm:cxn modelId="{8208FD53-11D0-44BF-AA31-0473E53E0165}" type="presOf" srcId="{D64DC7C4-984E-4986-82D6-DEEC876D4BCC}" destId="{84A62D9E-1E0F-40D4-9568-D3D99D68E059}" srcOrd="0" destOrd="0" presId="urn:microsoft.com/office/officeart/2005/8/layout/radial1"/>
    <dgm:cxn modelId="{138B1958-8D5E-46AE-A9C5-33E3778CBC75}" srcId="{D64DC7C4-984E-4986-82D6-DEEC876D4BCC}" destId="{8B4F782A-5A5D-4195-A442-DEE016227CF3}" srcOrd="0" destOrd="0" parTransId="{08541619-4250-49E0-A7C4-54FBF86FED26}" sibTransId="{98A6E87D-F4E2-41D7-8980-599B573D860A}"/>
    <dgm:cxn modelId="{72C88880-9B7D-4C25-943B-9E9BC79B413A}" type="presOf" srcId="{4ED99CBC-5584-4552-AC6F-97E300B69D78}" destId="{A56DDCCC-D4D4-4A11-A371-7276836092E8}" srcOrd="0" destOrd="0" presId="urn:microsoft.com/office/officeart/2005/8/layout/radial1"/>
    <dgm:cxn modelId="{9303618F-C800-4228-A2F8-95EA486BFB42}" type="presOf" srcId="{0B62F6A3-6FF3-453F-B750-43E6020CAC94}" destId="{968C133B-F577-405A-8EEF-EF4EC3EFB262}" srcOrd="1" destOrd="0" presId="urn:microsoft.com/office/officeart/2005/8/layout/radial1"/>
    <dgm:cxn modelId="{B2201D91-19AF-473A-AB71-9793EE72259B}" type="presOf" srcId="{DAD04758-9799-415F-BAF2-DE108F48F36A}" destId="{449AC224-5837-4021-9C44-B71E89DCACBD}" srcOrd="0" destOrd="0" presId="urn:microsoft.com/office/officeart/2005/8/layout/radial1"/>
    <dgm:cxn modelId="{8EDE4AA7-D39D-44EF-B303-BB8ED7C1B520}" srcId="{8B4F782A-5A5D-4195-A442-DEE016227CF3}" destId="{DAD04758-9799-415F-BAF2-DE108F48F36A}" srcOrd="3" destOrd="0" parTransId="{4ED99CBC-5584-4552-AC6F-97E300B69D78}" sibTransId="{4F63BF30-3327-4CCE-A674-275AC41D4B4D}"/>
    <dgm:cxn modelId="{41DD80C8-5A0E-4125-AB81-EF30258C41E6}" type="presOf" srcId="{8E7AE42D-1127-4AA1-B1C6-10209D36A85C}" destId="{A338F198-6A98-44FC-B234-62A031B13B9D}" srcOrd="1" destOrd="0" presId="urn:microsoft.com/office/officeart/2005/8/layout/radial1"/>
    <dgm:cxn modelId="{AE9EEED8-63E0-4EBA-A40F-7922E0F0DA9F}" type="presOf" srcId="{AA0B68F7-4AF0-4A69-B6CD-93D41936F31E}" destId="{C4B2562D-8A08-4AAF-A63D-F12A58DE8678}" srcOrd="0" destOrd="0" presId="urn:microsoft.com/office/officeart/2005/8/layout/radial1"/>
    <dgm:cxn modelId="{823D80E3-018B-4991-99B6-AF639B425127}" type="presOf" srcId="{944E0EEF-7949-42A8-8AB8-6C237C3627EA}" destId="{A9D6154D-E327-47B8-BDA0-E6B357602E91}" srcOrd="0" destOrd="0" presId="urn:microsoft.com/office/officeart/2005/8/layout/radial1"/>
    <dgm:cxn modelId="{82392AEF-7A02-43FD-9E7B-ECF611B4708E}" type="presOf" srcId="{7B560E4E-B26F-4C4A-B3FF-34418DF2E515}" destId="{EE40A925-2079-4583-91CA-B55569D190C6}" srcOrd="0" destOrd="0" presId="urn:microsoft.com/office/officeart/2005/8/layout/radial1"/>
    <dgm:cxn modelId="{DBFFFEFD-236F-4C27-B4CE-C2E514C2DDF7}" type="presOf" srcId="{0B62F6A3-6FF3-453F-B750-43E6020CAC94}" destId="{8CC3D827-86E8-4527-8B90-7E475C12A0E6}" srcOrd="0" destOrd="0" presId="urn:microsoft.com/office/officeart/2005/8/layout/radial1"/>
    <dgm:cxn modelId="{BD346EFE-BC74-4626-AC4E-4AE478F06C7B}" type="presOf" srcId="{D1144F85-7777-4F7D-9137-49AA6232C2DF}" destId="{5D108B42-85B2-4017-A430-754F46FF61C7}" srcOrd="0" destOrd="0" presId="urn:microsoft.com/office/officeart/2005/8/layout/radial1"/>
    <dgm:cxn modelId="{0C1105CF-3498-4D90-ABF9-355B4FC6BE4D}" type="presParOf" srcId="{84A62D9E-1E0F-40D4-9568-D3D99D68E059}" destId="{99DDDEA9-FB76-4872-8BBE-8AD490CD1192}" srcOrd="0" destOrd="0" presId="urn:microsoft.com/office/officeart/2005/8/layout/radial1"/>
    <dgm:cxn modelId="{C126E304-C596-4DA2-9238-8EFE535C6D90}" type="presParOf" srcId="{84A62D9E-1E0F-40D4-9568-D3D99D68E059}" destId="{C4B2562D-8A08-4AAF-A63D-F12A58DE8678}" srcOrd="1" destOrd="0" presId="urn:microsoft.com/office/officeart/2005/8/layout/radial1"/>
    <dgm:cxn modelId="{2736C1F9-BC0C-4DA8-8A60-56552D70DA8A}" type="presParOf" srcId="{C4B2562D-8A08-4AAF-A63D-F12A58DE8678}" destId="{C4DFA13B-BE63-4503-B2F3-4A35345FA408}" srcOrd="0" destOrd="0" presId="urn:microsoft.com/office/officeart/2005/8/layout/radial1"/>
    <dgm:cxn modelId="{BA61F2E6-0B40-4A47-B14B-9CAC0074F89C}" type="presParOf" srcId="{84A62D9E-1E0F-40D4-9568-D3D99D68E059}" destId="{80630B8C-D7FE-4A52-A2E6-0CF314B2C48B}" srcOrd="2" destOrd="0" presId="urn:microsoft.com/office/officeart/2005/8/layout/radial1"/>
    <dgm:cxn modelId="{5E73ECA0-D519-4802-A2AC-D995B894A82E}" type="presParOf" srcId="{84A62D9E-1E0F-40D4-9568-D3D99D68E059}" destId="{8CC3D827-86E8-4527-8B90-7E475C12A0E6}" srcOrd="3" destOrd="0" presId="urn:microsoft.com/office/officeart/2005/8/layout/radial1"/>
    <dgm:cxn modelId="{B72CB2D4-7549-441B-A510-2EFF2F16B815}" type="presParOf" srcId="{8CC3D827-86E8-4527-8B90-7E475C12A0E6}" destId="{968C133B-F577-405A-8EEF-EF4EC3EFB262}" srcOrd="0" destOrd="0" presId="urn:microsoft.com/office/officeart/2005/8/layout/radial1"/>
    <dgm:cxn modelId="{01259C74-4691-44AE-B663-94BCDB49BFE2}" type="presParOf" srcId="{84A62D9E-1E0F-40D4-9568-D3D99D68E059}" destId="{A9D6154D-E327-47B8-BDA0-E6B357602E91}" srcOrd="4" destOrd="0" presId="urn:microsoft.com/office/officeart/2005/8/layout/radial1"/>
    <dgm:cxn modelId="{C3631E63-62D3-403A-B766-3FDA1FAA8A93}" type="presParOf" srcId="{84A62D9E-1E0F-40D4-9568-D3D99D68E059}" destId="{5D108B42-85B2-4017-A430-754F46FF61C7}" srcOrd="5" destOrd="0" presId="urn:microsoft.com/office/officeart/2005/8/layout/radial1"/>
    <dgm:cxn modelId="{3C3A3D1D-7D9F-419C-B8E6-A5AC54A80CE7}" type="presParOf" srcId="{5D108B42-85B2-4017-A430-754F46FF61C7}" destId="{E425ABB2-97BE-4AF5-A2C6-905D8BC55E32}" srcOrd="0" destOrd="0" presId="urn:microsoft.com/office/officeart/2005/8/layout/radial1"/>
    <dgm:cxn modelId="{9D054ED0-7117-483A-9582-39D5E915FF4F}" type="presParOf" srcId="{84A62D9E-1E0F-40D4-9568-D3D99D68E059}" destId="{EE40A925-2079-4583-91CA-B55569D190C6}" srcOrd="6" destOrd="0" presId="urn:microsoft.com/office/officeart/2005/8/layout/radial1"/>
    <dgm:cxn modelId="{FD0E7625-3DE2-48F3-84E3-5458602055EA}" type="presParOf" srcId="{84A62D9E-1E0F-40D4-9568-D3D99D68E059}" destId="{A56DDCCC-D4D4-4A11-A371-7276836092E8}" srcOrd="7" destOrd="0" presId="urn:microsoft.com/office/officeart/2005/8/layout/radial1"/>
    <dgm:cxn modelId="{AA96151F-2A90-4E82-9812-4AFEDF2B8880}" type="presParOf" srcId="{A56DDCCC-D4D4-4A11-A371-7276836092E8}" destId="{7A4D4909-9F94-438F-A899-47E71CF9B83D}" srcOrd="0" destOrd="0" presId="urn:microsoft.com/office/officeart/2005/8/layout/radial1"/>
    <dgm:cxn modelId="{BAD51C43-0EEC-4D3C-B9BE-7199AF19166B}" type="presParOf" srcId="{84A62D9E-1E0F-40D4-9568-D3D99D68E059}" destId="{449AC224-5837-4021-9C44-B71E89DCACBD}" srcOrd="8" destOrd="0" presId="urn:microsoft.com/office/officeart/2005/8/layout/radial1"/>
    <dgm:cxn modelId="{FDA1A48B-FC00-43C4-9CD8-A2C65AF2CC4C}" type="presParOf" srcId="{84A62D9E-1E0F-40D4-9568-D3D99D68E059}" destId="{FCB6BCEF-E4C3-4EF4-B5C7-A68300D03066}" srcOrd="9" destOrd="0" presId="urn:microsoft.com/office/officeart/2005/8/layout/radial1"/>
    <dgm:cxn modelId="{D2EE872A-691A-4912-B803-25B51E0EE0E4}" type="presParOf" srcId="{FCB6BCEF-E4C3-4EF4-B5C7-A68300D03066}" destId="{A338F198-6A98-44FC-B234-62A031B13B9D}" srcOrd="0" destOrd="0" presId="urn:microsoft.com/office/officeart/2005/8/layout/radial1"/>
    <dgm:cxn modelId="{B491F04D-F953-4FDE-BD75-1C01DE4BBB37}" type="presParOf" srcId="{84A62D9E-1E0F-40D4-9568-D3D99D68E059}" destId="{54A0E0F3-7C68-487A-971F-A4466CBEF64A}" srcOrd="10" destOrd="0" presId="urn:microsoft.com/office/officeart/2005/8/layout/radial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7C335-25AA-4634-8A6A-0D11A424F50F}">
      <dsp:nvSpPr>
        <dsp:cNvPr id="0" name=""/>
        <dsp:cNvSpPr/>
      </dsp:nvSpPr>
      <dsp:spPr>
        <a:xfrm>
          <a:off x="1809369" y="0"/>
          <a:ext cx="1809369" cy="961013"/>
        </a:xfrm>
        <a:prstGeom prst="trapezoid">
          <a:avLst>
            <a:gd name="adj" fmla="val 94139"/>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Short-Term</a:t>
          </a:r>
        </a:p>
      </dsp:txBody>
      <dsp:txXfrm>
        <a:off x="1809369" y="0"/>
        <a:ext cx="1809369" cy="961013"/>
      </dsp:txXfrm>
    </dsp:sp>
    <dsp:sp modelId="{3E6CF944-260E-4BDC-8E37-B25708CF891B}">
      <dsp:nvSpPr>
        <dsp:cNvPr id="0" name=""/>
        <dsp:cNvSpPr/>
      </dsp:nvSpPr>
      <dsp:spPr>
        <a:xfrm>
          <a:off x="904684" y="961013"/>
          <a:ext cx="3618739" cy="961013"/>
        </a:xfrm>
        <a:prstGeom prst="trapezoid">
          <a:avLst>
            <a:gd name="adj" fmla="val 94139"/>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Mid-Term</a:t>
          </a:r>
        </a:p>
      </dsp:txBody>
      <dsp:txXfrm>
        <a:off x="1537964" y="961013"/>
        <a:ext cx="2352180" cy="961013"/>
      </dsp:txXfrm>
    </dsp:sp>
    <dsp:sp modelId="{93ED307C-7CC6-4317-BBA1-E9562F8D5D3C}">
      <dsp:nvSpPr>
        <dsp:cNvPr id="0" name=""/>
        <dsp:cNvSpPr/>
      </dsp:nvSpPr>
      <dsp:spPr>
        <a:xfrm>
          <a:off x="0" y="1922027"/>
          <a:ext cx="5428109" cy="961013"/>
        </a:xfrm>
        <a:prstGeom prst="trapezoid">
          <a:avLst>
            <a:gd name="adj" fmla="val 94139"/>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kern="1200" dirty="0"/>
            <a:t>Long-Term </a:t>
          </a:r>
        </a:p>
      </dsp:txBody>
      <dsp:txXfrm>
        <a:off x="949919" y="1922027"/>
        <a:ext cx="3528270" cy="9610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2C4AC-F48B-400A-85DF-736231E1E483}">
      <dsp:nvSpPr>
        <dsp:cNvPr id="0" name=""/>
        <dsp:cNvSpPr/>
      </dsp:nvSpPr>
      <dsp:spPr>
        <a:xfrm>
          <a:off x="946116" y="463671"/>
          <a:ext cx="3088327" cy="3088327"/>
        </a:xfrm>
        <a:prstGeom prst="blockArc">
          <a:avLst>
            <a:gd name="adj1" fmla="val 11880000"/>
            <a:gd name="adj2" fmla="val 16200000"/>
            <a:gd name="adj3" fmla="val 4640"/>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795AB7FC-57A2-42C1-9E8E-91EE49972302}">
      <dsp:nvSpPr>
        <dsp:cNvPr id="0" name=""/>
        <dsp:cNvSpPr/>
      </dsp:nvSpPr>
      <dsp:spPr>
        <a:xfrm>
          <a:off x="946116" y="463671"/>
          <a:ext cx="3088327" cy="3088327"/>
        </a:xfrm>
        <a:prstGeom prst="blockArc">
          <a:avLst>
            <a:gd name="adj1" fmla="val 7560000"/>
            <a:gd name="adj2" fmla="val 11880000"/>
            <a:gd name="adj3" fmla="val 4640"/>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4D5D409-B699-472F-84D0-011AB981A5D7}">
      <dsp:nvSpPr>
        <dsp:cNvPr id="0" name=""/>
        <dsp:cNvSpPr/>
      </dsp:nvSpPr>
      <dsp:spPr>
        <a:xfrm>
          <a:off x="946116" y="463671"/>
          <a:ext cx="3088327" cy="3088327"/>
        </a:xfrm>
        <a:prstGeom prst="blockArc">
          <a:avLst>
            <a:gd name="adj1" fmla="val 3240000"/>
            <a:gd name="adj2" fmla="val 7560000"/>
            <a:gd name="adj3" fmla="val 4640"/>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72B4AB11-4428-4753-B793-80F43B93D074}">
      <dsp:nvSpPr>
        <dsp:cNvPr id="0" name=""/>
        <dsp:cNvSpPr/>
      </dsp:nvSpPr>
      <dsp:spPr>
        <a:xfrm>
          <a:off x="946116" y="463671"/>
          <a:ext cx="3088327" cy="3088327"/>
        </a:xfrm>
        <a:prstGeom prst="blockArc">
          <a:avLst>
            <a:gd name="adj1" fmla="val 20520000"/>
            <a:gd name="adj2" fmla="val 3240000"/>
            <a:gd name="adj3" fmla="val 4640"/>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9369A8BF-63C0-4D9D-BB75-D4C149AE0F73}">
      <dsp:nvSpPr>
        <dsp:cNvPr id="0" name=""/>
        <dsp:cNvSpPr/>
      </dsp:nvSpPr>
      <dsp:spPr>
        <a:xfrm>
          <a:off x="946116" y="463671"/>
          <a:ext cx="3088327" cy="3088327"/>
        </a:xfrm>
        <a:prstGeom prst="blockArc">
          <a:avLst>
            <a:gd name="adj1" fmla="val 16200000"/>
            <a:gd name="adj2" fmla="val 20520000"/>
            <a:gd name="adj3" fmla="val 4640"/>
          </a:avLst>
        </a:prstGeom>
        <a:solidFill>
          <a:srgbClr val="5B9BD5">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79EA0BD1-A5B6-4A1D-9B2C-A250120E4A4A}">
      <dsp:nvSpPr>
        <dsp:cNvPr id="0" name=""/>
        <dsp:cNvSpPr/>
      </dsp:nvSpPr>
      <dsp:spPr>
        <a:xfrm>
          <a:off x="1778945" y="1296500"/>
          <a:ext cx="1422669" cy="1422669"/>
        </a:xfrm>
        <a:prstGeom prst="ellipse">
          <a:avLst/>
        </a:prstGeom>
        <a:solidFill>
          <a:srgbClr val="70AD47"/>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ysClr val="window" lastClr="FFFFFF"/>
              </a:solidFill>
              <a:latin typeface="Calibri" panose="020F0502020204030204"/>
              <a:ea typeface="+mn-ea"/>
              <a:cs typeface="+mn-cs"/>
            </a:rPr>
            <a:t>Capital</a:t>
          </a:r>
        </a:p>
      </dsp:txBody>
      <dsp:txXfrm>
        <a:off x="1987290" y="1504845"/>
        <a:ext cx="1005979" cy="1005979"/>
      </dsp:txXfrm>
    </dsp:sp>
    <dsp:sp modelId="{9E3C9EA9-0DAA-4FE0-81E4-8591346250C5}">
      <dsp:nvSpPr>
        <dsp:cNvPr id="0" name=""/>
        <dsp:cNvSpPr/>
      </dsp:nvSpPr>
      <dsp:spPr>
        <a:xfrm>
          <a:off x="1992345" y="1588"/>
          <a:ext cx="995868" cy="99586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Calibri" panose="020F0502020204030204"/>
              <a:ea typeface="+mn-ea"/>
              <a:cs typeface="+mn-cs"/>
            </a:rPr>
            <a:t>GBP £</a:t>
          </a:r>
        </a:p>
      </dsp:txBody>
      <dsp:txXfrm>
        <a:off x="2138186" y="147429"/>
        <a:ext cx="704186" cy="704186"/>
      </dsp:txXfrm>
    </dsp:sp>
    <dsp:sp modelId="{7046EB4D-4309-4D56-9E83-6BC5233C07E5}">
      <dsp:nvSpPr>
        <dsp:cNvPr id="0" name=""/>
        <dsp:cNvSpPr/>
      </dsp:nvSpPr>
      <dsp:spPr>
        <a:xfrm>
          <a:off x="3426836" y="1043807"/>
          <a:ext cx="995868" cy="99586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 lastClr="FFFFFF"/>
              </a:solidFill>
              <a:latin typeface="Calibri" panose="020F0502020204030204"/>
              <a:ea typeface="+mn-ea"/>
              <a:cs typeface="+mn-cs"/>
            </a:rPr>
            <a:t>HKD $</a:t>
          </a:r>
        </a:p>
      </dsp:txBody>
      <dsp:txXfrm>
        <a:off x="3572677" y="1189648"/>
        <a:ext cx="704186" cy="704186"/>
      </dsp:txXfrm>
    </dsp:sp>
    <dsp:sp modelId="{38E9BEF3-D342-417F-A977-39072A930DD7}">
      <dsp:nvSpPr>
        <dsp:cNvPr id="0" name=""/>
        <dsp:cNvSpPr/>
      </dsp:nvSpPr>
      <dsp:spPr>
        <a:xfrm>
          <a:off x="2878909" y="2730151"/>
          <a:ext cx="995868" cy="99586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 lastClr="FFFFFF"/>
              </a:solidFill>
              <a:latin typeface="Calibri" panose="020F0502020204030204"/>
              <a:ea typeface="+mn-ea"/>
              <a:cs typeface="+mn-cs"/>
            </a:rPr>
            <a:t>JPY ¥</a:t>
          </a:r>
        </a:p>
      </dsp:txBody>
      <dsp:txXfrm>
        <a:off x="3024750" y="2875992"/>
        <a:ext cx="704186" cy="704186"/>
      </dsp:txXfrm>
    </dsp:sp>
    <dsp:sp modelId="{BD9573BC-E2F0-4551-B6AD-742398574109}">
      <dsp:nvSpPr>
        <dsp:cNvPr id="0" name=""/>
        <dsp:cNvSpPr/>
      </dsp:nvSpPr>
      <dsp:spPr>
        <a:xfrm>
          <a:off x="1105781" y="2730151"/>
          <a:ext cx="995868" cy="99586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ysClr val="window" lastClr="FFFFFF"/>
              </a:solidFill>
              <a:latin typeface="Calibri" panose="020F0502020204030204"/>
              <a:ea typeface="+mn-ea"/>
              <a:cs typeface="+mn-cs"/>
            </a:rPr>
            <a:t>Euros € </a:t>
          </a:r>
        </a:p>
      </dsp:txBody>
      <dsp:txXfrm>
        <a:off x="1251622" y="2875992"/>
        <a:ext cx="704186" cy="704186"/>
      </dsp:txXfrm>
    </dsp:sp>
    <dsp:sp modelId="{6A73D6A1-9135-4658-A362-10EDB9EC3923}">
      <dsp:nvSpPr>
        <dsp:cNvPr id="0" name=""/>
        <dsp:cNvSpPr/>
      </dsp:nvSpPr>
      <dsp:spPr>
        <a:xfrm>
          <a:off x="557854" y="1043807"/>
          <a:ext cx="995868" cy="995868"/>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ysClr val="window" lastClr="FFFFFF"/>
              </a:solidFill>
              <a:latin typeface="Calibri" panose="020F0502020204030204"/>
              <a:ea typeface="+mn-ea"/>
              <a:cs typeface="+mn-cs"/>
            </a:rPr>
            <a:t>USD $</a:t>
          </a:r>
        </a:p>
      </dsp:txBody>
      <dsp:txXfrm>
        <a:off x="703695" y="1189648"/>
        <a:ext cx="704186" cy="7041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90932-871C-453D-A032-BE7863F952C9}">
      <dsp:nvSpPr>
        <dsp:cNvPr id="0" name=""/>
        <dsp:cNvSpPr/>
      </dsp:nvSpPr>
      <dsp:spPr>
        <a:xfrm rot="7192309">
          <a:off x="3766267" y="3305762"/>
          <a:ext cx="888898" cy="46757"/>
        </a:xfrm>
        <a:custGeom>
          <a:avLst/>
          <a:gdLst/>
          <a:ahLst/>
          <a:cxnLst/>
          <a:rect l="0" t="0" r="0" b="0"/>
          <a:pathLst>
            <a:path>
              <a:moveTo>
                <a:pt x="0" y="23994"/>
              </a:moveTo>
              <a:lnTo>
                <a:pt x="985066" y="23994"/>
              </a:lnTo>
            </a:path>
          </a:pathLst>
        </a:custGeom>
        <a:noFill/>
        <a:ln w="12700" cap="flat" cmpd="sng" algn="ctr">
          <a:solidFill>
            <a:srgbClr val="5B9BD5">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87849C17-DA65-490D-A6FB-B72AB54DB31A}">
      <dsp:nvSpPr>
        <dsp:cNvPr id="0" name=""/>
        <dsp:cNvSpPr/>
      </dsp:nvSpPr>
      <dsp:spPr>
        <a:xfrm rot="9523967">
          <a:off x="3523619" y="2674180"/>
          <a:ext cx="674615" cy="46757"/>
        </a:xfrm>
        <a:custGeom>
          <a:avLst/>
          <a:gdLst/>
          <a:ahLst/>
          <a:cxnLst/>
          <a:rect l="0" t="0" r="0" b="0"/>
          <a:pathLst>
            <a:path>
              <a:moveTo>
                <a:pt x="0" y="23994"/>
              </a:moveTo>
              <a:lnTo>
                <a:pt x="747601" y="23994"/>
              </a:lnTo>
            </a:path>
          </a:pathLst>
        </a:custGeom>
        <a:noFill/>
        <a:ln w="12700" cap="flat" cmpd="sng" algn="ctr">
          <a:solidFill>
            <a:srgbClr val="5B9BD5">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6AB38E3B-2C60-4CEE-B156-29E5B0930727}">
      <dsp:nvSpPr>
        <dsp:cNvPr id="0" name=""/>
        <dsp:cNvSpPr/>
      </dsp:nvSpPr>
      <dsp:spPr>
        <a:xfrm rot="12076033">
          <a:off x="3523619" y="1959785"/>
          <a:ext cx="674615" cy="46757"/>
        </a:xfrm>
        <a:custGeom>
          <a:avLst/>
          <a:gdLst/>
          <a:ahLst/>
          <a:cxnLst/>
          <a:rect l="0" t="0" r="0" b="0"/>
          <a:pathLst>
            <a:path>
              <a:moveTo>
                <a:pt x="0" y="23994"/>
              </a:moveTo>
              <a:lnTo>
                <a:pt x="747601" y="23994"/>
              </a:lnTo>
            </a:path>
          </a:pathLst>
        </a:custGeom>
        <a:noFill/>
        <a:ln w="12700" cap="flat" cmpd="sng" algn="ctr">
          <a:solidFill>
            <a:srgbClr val="5B9BD5">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6C8C3B1-C42B-4A29-A8C8-3B7E622DD537}">
      <dsp:nvSpPr>
        <dsp:cNvPr id="0" name=""/>
        <dsp:cNvSpPr/>
      </dsp:nvSpPr>
      <dsp:spPr>
        <a:xfrm rot="14407691">
          <a:off x="3766267" y="1328203"/>
          <a:ext cx="888898" cy="46757"/>
        </a:xfrm>
        <a:custGeom>
          <a:avLst/>
          <a:gdLst/>
          <a:ahLst/>
          <a:cxnLst/>
          <a:rect l="0" t="0" r="0" b="0"/>
          <a:pathLst>
            <a:path>
              <a:moveTo>
                <a:pt x="0" y="23994"/>
              </a:moveTo>
              <a:lnTo>
                <a:pt x="985066" y="23994"/>
              </a:lnTo>
            </a:path>
          </a:pathLst>
        </a:custGeom>
        <a:noFill/>
        <a:ln w="12700" cap="flat" cmpd="sng" algn="ctr">
          <a:solidFill>
            <a:srgbClr val="5B9BD5">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4A3E690-CA11-471F-8C88-F8C93FE62243}">
      <dsp:nvSpPr>
        <dsp:cNvPr id="0" name=""/>
        <dsp:cNvSpPr/>
      </dsp:nvSpPr>
      <dsp:spPr>
        <a:xfrm>
          <a:off x="3916673" y="1478392"/>
          <a:ext cx="1723938" cy="1723938"/>
        </a:xfrm>
        <a:prstGeom prst="ellipse">
          <a:avLst/>
        </a:prstGeom>
        <a:solidFill>
          <a:schemeClr val="tx2">
            <a:lumMod val="85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2ED11-6775-4A83-AF8D-99C1D5654B67}">
      <dsp:nvSpPr>
        <dsp:cNvPr id="0" name=""/>
        <dsp:cNvSpPr/>
      </dsp:nvSpPr>
      <dsp:spPr>
        <a:xfrm>
          <a:off x="3214584" y="530"/>
          <a:ext cx="1034363" cy="1034363"/>
        </a:xfrm>
        <a:prstGeom prst="ellipse">
          <a:avLst/>
        </a:prstGeom>
        <a:solidFill>
          <a:srgbClr val="44546A">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Calibri" panose="020F0502020204030204"/>
              <a:ea typeface="+mn-ea"/>
              <a:cs typeface="+mn-cs"/>
            </a:rPr>
            <a:t>Finance</a:t>
          </a:r>
        </a:p>
      </dsp:txBody>
      <dsp:txXfrm>
        <a:off x="3366063" y="152009"/>
        <a:ext cx="731405" cy="731405"/>
      </dsp:txXfrm>
    </dsp:sp>
    <dsp:sp modelId="{D9B3E844-2665-45C8-9E4D-D4487F4A9B5F}">
      <dsp:nvSpPr>
        <dsp:cNvPr id="0" name=""/>
        <dsp:cNvSpPr/>
      </dsp:nvSpPr>
      <dsp:spPr>
        <a:xfrm>
          <a:off x="1663039" y="530"/>
          <a:ext cx="1551544" cy="1034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None/>
          </a:pPr>
          <a:r>
            <a:rPr lang="en-US" sz="1600" kern="1200" dirty="0">
              <a:solidFill>
                <a:sysClr val="windowText" lastClr="000000">
                  <a:hueOff val="0"/>
                  <a:satOff val="0"/>
                  <a:lumOff val="0"/>
                  <a:alphaOff val="0"/>
                </a:sysClr>
              </a:solidFill>
              <a:latin typeface="Calibri" panose="020F0502020204030204"/>
              <a:ea typeface="+mn-ea"/>
              <a:cs typeface="+mn-cs"/>
            </a:rPr>
            <a:t>End-to-end cost of a transaction</a:t>
          </a:r>
        </a:p>
      </dsp:txBody>
      <dsp:txXfrm>
        <a:off x="1663039" y="530"/>
        <a:ext cx="1551544" cy="1034363"/>
      </dsp:txXfrm>
    </dsp:sp>
    <dsp:sp modelId="{81EB2BE4-645D-449D-9BBC-5192004ADF1C}">
      <dsp:nvSpPr>
        <dsp:cNvPr id="0" name=""/>
        <dsp:cNvSpPr/>
      </dsp:nvSpPr>
      <dsp:spPr>
        <a:xfrm>
          <a:off x="2547448" y="1156044"/>
          <a:ext cx="1034363" cy="1034363"/>
        </a:xfrm>
        <a:prstGeom prst="ellipse">
          <a:avLst/>
        </a:prstGeom>
        <a:solidFill>
          <a:srgbClr val="44546A">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Calibri" panose="020F0502020204030204"/>
              <a:ea typeface="+mn-ea"/>
              <a:cs typeface="+mn-cs"/>
            </a:rPr>
            <a:t>Trading Desk</a:t>
          </a:r>
        </a:p>
      </dsp:txBody>
      <dsp:txXfrm>
        <a:off x="2698927" y="1307523"/>
        <a:ext cx="731405" cy="731405"/>
      </dsp:txXfrm>
    </dsp:sp>
    <dsp:sp modelId="{190CB6A8-08E1-432B-A33F-51AC1BAA018B}">
      <dsp:nvSpPr>
        <dsp:cNvPr id="0" name=""/>
        <dsp:cNvSpPr/>
      </dsp:nvSpPr>
      <dsp:spPr>
        <a:xfrm>
          <a:off x="995903" y="1156044"/>
          <a:ext cx="1551544" cy="1034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ctr" defTabSz="711200">
            <a:lnSpc>
              <a:spcPct val="90000"/>
            </a:lnSpc>
            <a:spcBef>
              <a:spcPct val="0"/>
            </a:spcBef>
            <a:spcAft>
              <a:spcPct val="15000"/>
            </a:spcAft>
            <a:buNone/>
          </a:pPr>
          <a:r>
            <a:rPr lang="en-US" sz="1600" kern="1200" dirty="0">
              <a:solidFill>
                <a:sysClr val="windowText" lastClr="000000">
                  <a:hueOff val="0"/>
                  <a:satOff val="0"/>
                  <a:lumOff val="0"/>
                  <a:alphaOff val="0"/>
                </a:sysClr>
              </a:solidFill>
              <a:latin typeface="Calibri" panose="020F0502020204030204"/>
              <a:ea typeface="+mn-ea"/>
              <a:cs typeface="+mn-cs"/>
            </a:rPr>
            <a:t>  Implication of trading on the bank’s capital</a:t>
          </a:r>
        </a:p>
      </dsp:txBody>
      <dsp:txXfrm>
        <a:off x="995903" y="1156044"/>
        <a:ext cx="1551544" cy="1034363"/>
      </dsp:txXfrm>
    </dsp:sp>
    <dsp:sp modelId="{8BE09778-8B2B-4548-A711-AA4A69391A6E}">
      <dsp:nvSpPr>
        <dsp:cNvPr id="0" name=""/>
        <dsp:cNvSpPr/>
      </dsp:nvSpPr>
      <dsp:spPr>
        <a:xfrm>
          <a:off x="2547448" y="2490316"/>
          <a:ext cx="1034363" cy="1034363"/>
        </a:xfrm>
        <a:prstGeom prst="ellipse">
          <a:avLst/>
        </a:prstGeom>
        <a:solidFill>
          <a:srgbClr val="44546A">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 lastClr="FFFFFF"/>
              </a:solidFill>
              <a:latin typeface="Calibri" panose="020F0502020204030204"/>
              <a:ea typeface="+mn-ea"/>
              <a:cs typeface="+mn-cs"/>
            </a:rPr>
            <a:t>Risk</a:t>
          </a:r>
          <a:endParaRPr lang="en-US" sz="1600" kern="1200" dirty="0">
            <a:solidFill>
              <a:sysClr val="window" lastClr="FFFFFF"/>
            </a:solidFill>
            <a:latin typeface="Calibri" panose="020F0502020204030204"/>
            <a:ea typeface="+mn-ea"/>
            <a:cs typeface="+mn-cs"/>
          </a:endParaRPr>
        </a:p>
      </dsp:txBody>
      <dsp:txXfrm>
        <a:off x="2698927" y="2641795"/>
        <a:ext cx="731405" cy="731405"/>
      </dsp:txXfrm>
    </dsp:sp>
    <dsp:sp modelId="{B926B3E2-7ECF-4AF9-92A6-BD089DD603CC}">
      <dsp:nvSpPr>
        <dsp:cNvPr id="0" name=""/>
        <dsp:cNvSpPr/>
      </dsp:nvSpPr>
      <dsp:spPr>
        <a:xfrm>
          <a:off x="995903" y="2490316"/>
          <a:ext cx="1551544" cy="1034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None/>
          </a:pPr>
          <a:r>
            <a:rPr lang="en-US" sz="1600" kern="1200" dirty="0">
              <a:solidFill>
                <a:sysClr val="windowText" lastClr="000000">
                  <a:hueOff val="0"/>
                  <a:satOff val="0"/>
                  <a:lumOff val="0"/>
                  <a:alphaOff val="0"/>
                </a:sysClr>
              </a:solidFill>
              <a:latin typeface="Calibri" panose="020F0502020204030204"/>
              <a:ea typeface="+mn-ea"/>
              <a:cs typeface="+mn-cs"/>
            </a:rPr>
            <a:t>Development of stress-testing models</a:t>
          </a:r>
        </a:p>
      </dsp:txBody>
      <dsp:txXfrm>
        <a:off x="995903" y="2490316"/>
        <a:ext cx="1551544" cy="1034363"/>
      </dsp:txXfrm>
    </dsp:sp>
    <dsp:sp modelId="{136DB83A-7F85-4261-8B6E-542CCA8C8CAC}">
      <dsp:nvSpPr>
        <dsp:cNvPr id="0" name=""/>
        <dsp:cNvSpPr/>
      </dsp:nvSpPr>
      <dsp:spPr>
        <a:xfrm>
          <a:off x="3214584" y="3645830"/>
          <a:ext cx="1034363" cy="1034363"/>
        </a:xfrm>
        <a:prstGeom prst="ellipse">
          <a:avLst/>
        </a:prstGeom>
        <a:solidFill>
          <a:srgbClr val="333F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ysClr val="window" lastClr="FFFFFF"/>
              </a:solidFill>
              <a:latin typeface="Calibri" panose="020F0502020204030204"/>
              <a:ea typeface="+mn-ea"/>
              <a:cs typeface="+mn-cs"/>
            </a:rPr>
            <a:t>Technology</a:t>
          </a:r>
        </a:p>
      </dsp:txBody>
      <dsp:txXfrm>
        <a:off x="3366063" y="3797309"/>
        <a:ext cx="731405" cy="731405"/>
      </dsp:txXfrm>
    </dsp:sp>
    <dsp:sp modelId="{50636CCA-0E33-46E4-BB07-98B36C8B2AF6}">
      <dsp:nvSpPr>
        <dsp:cNvPr id="0" name=""/>
        <dsp:cNvSpPr/>
      </dsp:nvSpPr>
      <dsp:spPr>
        <a:xfrm>
          <a:off x="1663039" y="3645830"/>
          <a:ext cx="1551544" cy="1034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None/>
          </a:pPr>
          <a:r>
            <a:rPr lang="en-US" sz="1600" kern="1200" dirty="0">
              <a:solidFill>
                <a:sysClr val="windowText" lastClr="000000">
                  <a:hueOff val="0"/>
                  <a:satOff val="0"/>
                  <a:lumOff val="0"/>
                  <a:alphaOff val="0"/>
                </a:sysClr>
              </a:solidFill>
              <a:latin typeface="Calibri" panose="020F0502020204030204"/>
              <a:ea typeface="+mn-ea"/>
              <a:cs typeface="+mn-cs"/>
            </a:rPr>
            <a:t>Data for auto-calculation and distribution of recharge metrics</a:t>
          </a:r>
        </a:p>
      </dsp:txBody>
      <dsp:txXfrm>
        <a:off x="1663039" y="3645830"/>
        <a:ext cx="1551544" cy="1034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38E3B-2C60-4CEE-B156-29E5B0930727}">
      <dsp:nvSpPr>
        <dsp:cNvPr id="0" name=""/>
        <dsp:cNvSpPr/>
      </dsp:nvSpPr>
      <dsp:spPr>
        <a:xfrm rot="1731644">
          <a:off x="1591643" y="2507490"/>
          <a:ext cx="703953" cy="66796"/>
        </a:xfrm>
        <a:custGeom>
          <a:avLst/>
          <a:gdLst/>
          <a:ahLst/>
          <a:cxnLst/>
          <a:rect l="0" t="0" r="0" b="0"/>
          <a:pathLst>
            <a:path>
              <a:moveTo>
                <a:pt x="0" y="33398"/>
              </a:moveTo>
              <a:lnTo>
                <a:pt x="703953" y="33398"/>
              </a:lnTo>
            </a:path>
          </a:pathLst>
        </a:custGeom>
        <a:noFill/>
        <a:ln w="12700" cap="flat" cmpd="sng" algn="ctr">
          <a:solidFill>
            <a:srgbClr val="5B9BD5">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56C8C3B1-C42B-4A29-A8C8-3B7E622DD537}">
      <dsp:nvSpPr>
        <dsp:cNvPr id="0" name=""/>
        <dsp:cNvSpPr/>
      </dsp:nvSpPr>
      <dsp:spPr>
        <a:xfrm rot="19917124">
          <a:off x="1588216" y="1419518"/>
          <a:ext cx="802820" cy="66796"/>
        </a:xfrm>
        <a:custGeom>
          <a:avLst/>
          <a:gdLst/>
          <a:ahLst/>
          <a:cxnLst/>
          <a:rect l="0" t="0" r="0" b="0"/>
          <a:pathLst>
            <a:path>
              <a:moveTo>
                <a:pt x="0" y="33398"/>
              </a:moveTo>
              <a:lnTo>
                <a:pt x="802820" y="33398"/>
              </a:lnTo>
            </a:path>
          </a:pathLst>
        </a:custGeom>
        <a:noFill/>
        <a:ln w="12700" cap="flat" cmpd="sng" algn="ctr">
          <a:solidFill>
            <a:srgbClr val="5B9BD5">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4A3E690-CA11-471F-8C88-F8C93FE62243}">
      <dsp:nvSpPr>
        <dsp:cNvPr id="0" name=""/>
        <dsp:cNvSpPr/>
      </dsp:nvSpPr>
      <dsp:spPr>
        <a:xfrm>
          <a:off x="1256" y="1038917"/>
          <a:ext cx="1922474" cy="1922474"/>
        </a:xfrm>
        <a:prstGeom prst="ellipse">
          <a:avLst/>
        </a:prstGeom>
        <a:solidFill>
          <a:srgbClr val="70AD47">
            <a:lumMod val="40000"/>
            <a:lumOff val="60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2ED11-6775-4A83-AF8D-99C1D5654B67}">
      <dsp:nvSpPr>
        <dsp:cNvPr id="0" name=""/>
        <dsp:cNvSpPr/>
      </dsp:nvSpPr>
      <dsp:spPr>
        <a:xfrm>
          <a:off x="2280695" y="473037"/>
          <a:ext cx="1076215" cy="1076215"/>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Calibri" panose="020F0502020204030204"/>
              <a:ea typeface="+mn-ea"/>
              <a:cs typeface="+mn-cs"/>
            </a:rPr>
            <a:t>Investors</a:t>
          </a:r>
        </a:p>
      </dsp:txBody>
      <dsp:txXfrm>
        <a:off x="2438303" y="630645"/>
        <a:ext cx="760999" cy="760999"/>
      </dsp:txXfrm>
    </dsp:sp>
    <dsp:sp modelId="{D9B3E844-2665-45C8-9E4D-D4487F4A9B5F}">
      <dsp:nvSpPr>
        <dsp:cNvPr id="0" name=""/>
        <dsp:cNvSpPr/>
      </dsp:nvSpPr>
      <dsp:spPr>
        <a:xfrm>
          <a:off x="3464532" y="473037"/>
          <a:ext cx="1614323" cy="10762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None/>
          </a:pPr>
          <a:r>
            <a:rPr lang="en-US" sz="2000" kern="1200" dirty="0">
              <a:solidFill>
                <a:sysClr val="windowText" lastClr="000000">
                  <a:hueOff val="0"/>
                  <a:satOff val="0"/>
                  <a:lumOff val="0"/>
                  <a:alphaOff val="0"/>
                </a:sysClr>
              </a:solidFill>
              <a:latin typeface="Calibri" panose="020F0502020204030204"/>
              <a:ea typeface="+mn-ea"/>
              <a:cs typeface="+mn-cs"/>
            </a:rPr>
            <a:t>	</a:t>
          </a:r>
          <a:r>
            <a:rPr lang="en-US" sz="1600" kern="1200" dirty="0">
              <a:solidFill>
                <a:sysClr val="windowText" lastClr="000000">
                  <a:hueOff val="0"/>
                  <a:satOff val="0"/>
                  <a:lumOff val="0"/>
                  <a:alphaOff val="0"/>
                </a:sysClr>
              </a:solidFill>
              <a:latin typeface="Calibri" panose="020F0502020204030204"/>
              <a:ea typeface="+mn-ea"/>
              <a:cs typeface="+mn-cs"/>
            </a:rPr>
            <a:t>Advertise the strength and stability of the company</a:t>
          </a:r>
        </a:p>
      </dsp:txBody>
      <dsp:txXfrm>
        <a:off x="3464532" y="473037"/>
        <a:ext cx="1614323" cy="1076215"/>
      </dsp:txXfrm>
    </dsp:sp>
    <dsp:sp modelId="{81EB2BE4-645D-449D-9BBC-5192004ADF1C}">
      <dsp:nvSpPr>
        <dsp:cNvPr id="0" name=""/>
        <dsp:cNvSpPr/>
      </dsp:nvSpPr>
      <dsp:spPr>
        <a:xfrm>
          <a:off x="2180245" y="2412422"/>
          <a:ext cx="1153484" cy="1153484"/>
        </a:xfrm>
        <a:prstGeom prst="ellipse">
          <a:avLst/>
        </a:prstGeom>
        <a:solidFill>
          <a:srgbClr val="70AD47">
            <a:lumMod val="7500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 lastClr="FFFFFF"/>
              </a:solidFill>
              <a:latin typeface="Calibri" panose="020F0502020204030204"/>
              <a:ea typeface="+mn-ea"/>
              <a:cs typeface="+mn-cs"/>
            </a:rPr>
            <a:t>Regulators</a:t>
          </a:r>
        </a:p>
      </dsp:txBody>
      <dsp:txXfrm>
        <a:off x="2349169" y="2581346"/>
        <a:ext cx="815636" cy="815636"/>
      </dsp:txXfrm>
    </dsp:sp>
    <dsp:sp modelId="{190CB6A8-08E1-432B-A33F-51AC1BAA018B}">
      <dsp:nvSpPr>
        <dsp:cNvPr id="0" name=""/>
        <dsp:cNvSpPr/>
      </dsp:nvSpPr>
      <dsp:spPr>
        <a:xfrm>
          <a:off x="3449078" y="2412422"/>
          <a:ext cx="1730227" cy="115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None/>
          </a:pPr>
          <a:r>
            <a:rPr lang="en-US" sz="1600" kern="1200" dirty="0">
              <a:solidFill>
                <a:sysClr val="windowText" lastClr="000000">
                  <a:hueOff val="0"/>
                  <a:satOff val="0"/>
                  <a:lumOff val="0"/>
                  <a:alphaOff val="0"/>
                </a:sysClr>
              </a:solidFill>
              <a:latin typeface="Calibri" panose="020F0502020204030204"/>
              <a:ea typeface="+mn-ea"/>
              <a:cs typeface="+mn-cs"/>
            </a:rPr>
            <a:t>	Comply with required standards</a:t>
          </a:r>
        </a:p>
      </dsp:txBody>
      <dsp:txXfrm>
        <a:off x="3449078" y="2412422"/>
        <a:ext cx="1730227" cy="11534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F02F65-939B-424C-8537-16E76C5DA089}">
      <dsp:nvSpPr>
        <dsp:cNvPr id="0" name=""/>
        <dsp:cNvSpPr/>
      </dsp:nvSpPr>
      <dsp:spPr>
        <a:xfrm rot="21300000">
          <a:off x="19666" y="1696332"/>
          <a:ext cx="6369383" cy="729390"/>
        </a:xfrm>
        <a:prstGeom prst="mathMinus">
          <a:avLst/>
        </a:prstGeom>
        <a:solidFill>
          <a:schemeClr val="accent5">
            <a:lumMod val="9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4C7AACA7-40F5-4B55-B35F-EF3DA1765083}">
      <dsp:nvSpPr>
        <dsp:cNvPr id="0" name=""/>
        <dsp:cNvSpPr/>
      </dsp:nvSpPr>
      <dsp:spPr>
        <a:xfrm>
          <a:off x="769046" y="206102"/>
          <a:ext cx="1922615" cy="1648822"/>
        </a:xfrm>
        <a:prstGeom prst="downArrow">
          <a:avLst/>
        </a:prstGeom>
        <a:solidFill>
          <a:schemeClr val="bg2"/>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F7CCE6-61EF-4B25-8F62-2F3B4F8C5B96}">
      <dsp:nvSpPr>
        <dsp:cNvPr id="0" name=""/>
        <dsp:cNvSpPr/>
      </dsp:nvSpPr>
      <dsp:spPr>
        <a:xfrm>
          <a:off x="2999699" y="0"/>
          <a:ext cx="2844629" cy="1731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Text" lastClr="000000">
                  <a:hueOff val="0"/>
                  <a:satOff val="0"/>
                  <a:lumOff val="0"/>
                  <a:alphaOff val="0"/>
                </a:sysClr>
              </a:solidFill>
              <a:latin typeface="Calibri" panose="020F0502020204030204"/>
              <a:ea typeface="+mn-ea"/>
              <a:cs typeface="+mn-cs"/>
            </a:rPr>
            <a:t>Borrow money on the interbank market and pay interest</a:t>
          </a:r>
        </a:p>
      </dsp:txBody>
      <dsp:txXfrm>
        <a:off x="2999699" y="0"/>
        <a:ext cx="2844629" cy="1731263"/>
      </dsp:txXfrm>
    </dsp:sp>
    <dsp:sp modelId="{17AF3F18-310D-4BAA-8B57-85578EE8B751}">
      <dsp:nvSpPr>
        <dsp:cNvPr id="0" name=""/>
        <dsp:cNvSpPr/>
      </dsp:nvSpPr>
      <dsp:spPr>
        <a:xfrm>
          <a:off x="3717055" y="2267130"/>
          <a:ext cx="1922615" cy="1648822"/>
        </a:xfrm>
        <a:prstGeom prst="upArrow">
          <a:avLst/>
        </a:prstGeom>
        <a:solidFill>
          <a:schemeClr val="accent5">
            <a:lumMod val="25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E0BC2F-AD66-410A-B74E-B6638CB8D1DE}">
      <dsp:nvSpPr>
        <dsp:cNvPr id="0" name=""/>
        <dsp:cNvSpPr/>
      </dsp:nvSpPr>
      <dsp:spPr>
        <a:xfrm>
          <a:off x="714894" y="2648049"/>
          <a:ext cx="2543614" cy="1216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Text" lastClr="000000">
                  <a:hueOff val="0"/>
                  <a:satOff val="0"/>
                  <a:lumOff val="0"/>
                  <a:alphaOff val="0"/>
                </a:sysClr>
              </a:solidFill>
              <a:latin typeface="Calibri" panose="020F0502020204030204"/>
              <a:ea typeface="+mn-ea"/>
              <a:cs typeface="+mn-cs"/>
            </a:rPr>
            <a:t>Loan money on the Interbank market and receive interest</a:t>
          </a:r>
        </a:p>
      </dsp:txBody>
      <dsp:txXfrm>
        <a:off x="714894" y="2648049"/>
        <a:ext cx="2543614" cy="12167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490C4-659F-459E-8DE1-68195B450B33}">
      <dsp:nvSpPr>
        <dsp:cNvPr id="0" name=""/>
        <dsp:cNvSpPr/>
      </dsp:nvSpPr>
      <dsp:spPr>
        <a:xfrm>
          <a:off x="1613317" y="1191521"/>
          <a:ext cx="965355" cy="965355"/>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Maturities</a:t>
          </a:r>
        </a:p>
      </dsp:txBody>
      <dsp:txXfrm>
        <a:off x="1660442" y="1238646"/>
        <a:ext cx="871105" cy="871105"/>
      </dsp:txXfrm>
    </dsp:sp>
    <dsp:sp modelId="{ACC1E658-029D-4833-94D9-A03B0669386B}">
      <dsp:nvSpPr>
        <dsp:cNvPr id="0" name=""/>
        <dsp:cNvSpPr/>
      </dsp:nvSpPr>
      <dsp:spPr>
        <a:xfrm rot="16200000">
          <a:off x="1839905" y="935432"/>
          <a:ext cx="512178" cy="0"/>
        </a:xfrm>
        <a:custGeom>
          <a:avLst/>
          <a:gdLst/>
          <a:ahLst/>
          <a:cxnLst/>
          <a:rect l="0" t="0" r="0" b="0"/>
          <a:pathLst>
            <a:path>
              <a:moveTo>
                <a:pt x="0" y="0"/>
              </a:moveTo>
              <a:lnTo>
                <a:pt x="512178"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F14055-DA06-49F8-AAC6-92E4DCA9C37D}">
      <dsp:nvSpPr>
        <dsp:cNvPr id="0" name=""/>
        <dsp:cNvSpPr/>
      </dsp:nvSpPr>
      <dsp:spPr>
        <a:xfrm>
          <a:off x="1772600" y="32554"/>
          <a:ext cx="646788" cy="64678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400050">
            <a:lnSpc>
              <a:spcPct val="90000"/>
            </a:lnSpc>
            <a:spcBef>
              <a:spcPct val="0"/>
            </a:spcBef>
            <a:spcAft>
              <a:spcPct val="35000"/>
            </a:spcAft>
            <a:buNone/>
          </a:pPr>
          <a:r>
            <a:rPr lang="en-US" sz="900" kern="1200" dirty="0"/>
            <a:t>Overnight</a:t>
          </a:r>
        </a:p>
      </dsp:txBody>
      <dsp:txXfrm>
        <a:off x="1804174" y="64128"/>
        <a:ext cx="583640" cy="583640"/>
      </dsp:txXfrm>
    </dsp:sp>
    <dsp:sp modelId="{4C1078BE-AF8C-48B5-9565-45D9BE429BD6}">
      <dsp:nvSpPr>
        <dsp:cNvPr id="0" name=""/>
        <dsp:cNvSpPr/>
      </dsp:nvSpPr>
      <dsp:spPr>
        <a:xfrm rot="19285714">
          <a:off x="2547338" y="1199729"/>
          <a:ext cx="287246" cy="0"/>
        </a:xfrm>
        <a:custGeom>
          <a:avLst/>
          <a:gdLst/>
          <a:ahLst/>
          <a:cxnLst/>
          <a:rect l="0" t="0" r="0" b="0"/>
          <a:pathLst>
            <a:path>
              <a:moveTo>
                <a:pt x="0" y="0"/>
              </a:moveTo>
              <a:lnTo>
                <a:pt x="287246"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0648B9-7431-451A-A5A5-3EF42302B547}">
      <dsp:nvSpPr>
        <dsp:cNvPr id="0" name=""/>
        <dsp:cNvSpPr/>
      </dsp:nvSpPr>
      <dsp:spPr>
        <a:xfrm>
          <a:off x="2803250" y="528889"/>
          <a:ext cx="646788" cy="64678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US" sz="1600" kern="1200" dirty="0"/>
            <a:t>1 week</a:t>
          </a:r>
        </a:p>
      </dsp:txBody>
      <dsp:txXfrm>
        <a:off x="2834824" y="560463"/>
        <a:ext cx="583640" cy="583640"/>
      </dsp:txXfrm>
    </dsp:sp>
    <dsp:sp modelId="{6DAC3C1D-438C-43F0-8EC8-54D1BEC591DB}">
      <dsp:nvSpPr>
        <dsp:cNvPr id="0" name=""/>
        <dsp:cNvSpPr/>
      </dsp:nvSpPr>
      <dsp:spPr>
        <a:xfrm rot="771429">
          <a:off x="2572511" y="1839046"/>
          <a:ext cx="491449" cy="0"/>
        </a:xfrm>
        <a:custGeom>
          <a:avLst/>
          <a:gdLst/>
          <a:ahLst/>
          <a:cxnLst/>
          <a:rect l="0" t="0" r="0" b="0"/>
          <a:pathLst>
            <a:path>
              <a:moveTo>
                <a:pt x="0" y="0"/>
              </a:moveTo>
              <a:lnTo>
                <a:pt x="49144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675264-BB7B-4FAC-9791-D6321767E92E}">
      <dsp:nvSpPr>
        <dsp:cNvPr id="0" name=""/>
        <dsp:cNvSpPr/>
      </dsp:nvSpPr>
      <dsp:spPr>
        <a:xfrm>
          <a:off x="3057800" y="1644143"/>
          <a:ext cx="646788" cy="64678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1 month</a:t>
          </a:r>
        </a:p>
      </dsp:txBody>
      <dsp:txXfrm>
        <a:off x="3089374" y="1675717"/>
        <a:ext cx="583640" cy="583640"/>
      </dsp:txXfrm>
    </dsp:sp>
    <dsp:sp modelId="{CBF45ABE-4E3C-4886-AE2B-E02EAC5E7C29}">
      <dsp:nvSpPr>
        <dsp:cNvPr id="0" name=""/>
        <dsp:cNvSpPr/>
      </dsp:nvSpPr>
      <dsp:spPr>
        <a:xfrm rot="3857143">
          <a:off x="2208542" y="2347692"/>
          <a:ext cx="423578" cy="0"/>
        </a:xfrm>
        <a:custGeom>
          <a:avLst/>
          <a:gdLst/>
          <a:ahLst/>
          <a:cxnLst/>
          <a:rect l="0" t="0" r="0" b="0"/>
          <a:pathLst>
            <a:path>
              <a:moveTo>
                <a:pt x="0" y="0"/>
              </a:moveTo>
              <a:lnTo>
                <a:pt x="423578"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F625E-0588-42D2-B1ED-225B0D28565E}">
      <dsp:nvSpPr>
        <dsp:cNvPr id="0" name=""/>
        <dsp:cNvSpPr/>
      </dsp:nvSpPr>
      <dsp:spPr>
        <a:xfrm>
          <a:off x="2344568" y="2538508"/>
          <a:ext cx="646788" cy="64678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2 month</a:t>
          </a:r>
        </a:p>
      </dsp:txBody>
      <dsp:txXfrm>
        <a:off x="2376142" y="2570082"/>
        <a:ext cx="583640" cy="583640"/>
      </dsp:txXfrm>
    </dsp:sp>
    <dsp:sp modelId="{B87DEA1B-2E30-42B5-B848-DED61A4A0049}">
      <dsp:nvSpPr>
        <dsp:cNvPr id="0" name=""/>
        <dsp:cNvSpPr/>
      </dsp:nvSpPr>
      <dsp:spPr>
        <a:xfrm rot="6942857">
          <a:off x="1559868" y="2347692"/>
          <a:ext cx="423578" cy="0"/>
        </a:xfrm>
        <a:custGeom>
          <a:avLst/>
          <a:gdLst/>
          <a:ahLst/>
          <a:cxnLst/>
          <a:rect l="0" t="0" r="0" b="0"/>
          <a:pathLst>
            <a:path>
              <a:moveTo>
                <a:pt x="0" y="0"/>
              </a:moveTo>
              <a:lnTo>
                <a:pt x="423578"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1ECC6C-F64A-4110-BA69-5D1CA132FB86}">
      <dsp:nvSpPr>
        <dsp:cNvPr id="0" name=""/>
        <dsp:cNvSpPr/>
      </dsp:nvSpPr>
      <dsp:spPr>
        <a:xfrm>
          <a:off x="1200633" y="2538508"/>
          <a:ext cx="646788" cy="64678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3 month</a:t>
          </a:r>
        </a:p>
      </dsp:txBody>
      <dsp:txXfrm>
        <a:off x="1232207" y="2570082"/>
        <a:ext cx="583640" cy="583640"/>
      </dsp:txXfrm>
    </dsp:sp>
    <dsp:sp modelId="{538F6E6E-C4E3-4895-A80C-1180A112A6C1}">
      <dsp:nvSpPr>
        <dsp:cNvPr id="0" name=""/>
        <dsp:cNvSpPr/>
      </dsp:nvSpPr>
      <dsp:spPr>
        <a:xfrm rot="10028571">
          <a:off x="1128029" y="1839046"/>
          <a:ext cx="491449" cy="0"/>
        </a:xfrm>
        <a:custGeom>
          <a:avLst/>
          <a:gdLst/>
          <a:ahLst/>
          <a:cxnLst/>
          <a:rect l="0" t="0" r="0" b="0"/>
          <a:pathLst>
            <a:path>
              <a:moveTo>
                <a:pt x="0" y="0"/>
              </a:moveTo>
              <a:lnTo>
                <a:pt x="491449"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91BEDA-F271-4563-830F-92704C6078FE}">
      <dsp:nvSpPr>
        <dsp:cNvPr id="0" name=""/>
        <dsp:cNvSpPr/>
      </dsp:nvSpPr>
      <dsp:spPr>
        <a:xfrm>
          <a:off x="487401" y="1644143"/>
          <a:ext cx="646788" cy="64678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a:t>6 month</a:t>
          </a:r>
        </a:p>
      </dsp:txBody>
      <dsp:txXfrm>
        <a:off x="518975" y="1675717"/>
        <a:ext cx="583640" cy="583640"/>
      </dsp:txXfrm>
    </dsp:sp>
    <dsp:sp modelId="{E77EB987-C61C-4E17-95F4-592340BBD660}">
      <dsp:nvSpPr>
        <dsp:cNvPr id="0" name=""/>
        <dsp:cNvSpPr/>
      </dsp:nvSpPr>
      <dsp:spPr>
        <a:xfrm rot="13114286">
          <a:off x="1357405" y="1199729"/>
          <a:ext cx="287246" cy="0"/>
        </a:xfrm>
        <a:custGeom>
          <a:avLst/>
          <a:gdLst/>
          <a:ahLst/>
          <a:cxnLst/>
          <a:rect l="0" t="0" r="0" b="0"/>
          <a:pathLst>
            <a:path>
              <a:moveTo>
                <a:pt x="0" y="0"/>
              </a:moveTo>
              <a:lnTo>
                <a:pt x="287246" y="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2AA91B-186F-4040-9CED-440C2DDCD292}">
      <dsp:nvSpPr>
        <dsp:cNvPr id="0" name=""/>
        <dsp:cNvSpPr/>
      </dsp:nvSpPr>
      <dsp:spPr>
        <a:xfrm>
          <a:off x="741951" y="528889"/>
          <a:ext cx="646788" cy="64678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US" sz="1800" kern="1200" dirty="0"/>
            <a:t>1 year</a:t>
          </a:r>
        </a:p>
      </dsp:txBody>
      <dsp:txXfrm>
        <a:off x="773525" y="560463"/>
        <a:ext cx="583640" cy="583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DDEA9-FB76-4872-8BBE-8AD490CD1192}">
      <dsp:nvSpPr>
        <dsp:cNvPr id="0" name=""/>
        <dsp:cNvSpPr/>
      </dsp:nvSpPr>
      <dsp:spPr>
        <a:xfrm>
          <a:off x="694764" y="807294"/>
          <a:ext cx="870552" cy="80259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Currencies</a:t>
          </a:r>
        </a:p>
      </dsp:txBody>
      <dsp:txXfrm>
        <a:off x="822253" y="924831"/>
        <a:ext cx="615574" cy="567517"/>
      </dsp:txXfrm>
    </dsp:sp>
    <dsp:sp modelId="{C4B2562D-8A08-4AAF-A63D-F12A58DE8678}">
      <dsp:nvSpPr>
        <dsp:cNvPr id="0" name=""/>
        <dsp:cNvSpPr/>
      </dsp:nvSpPr>
      <dsp:spPr>
        <a:xfrm rot="16200000">
          <a:off x="1072028" y="723600"/>
          <a:ext cx="116024" cy="51363"/>
        </a:xfrm>
        <a:custGeom>
          <a:avLst/>
          <a:gdLst/>
          <a:ahLst/>
          <a:cxnLst/>
          <a:rect l="0" t="0" r="0" b="0"/>
          <a:pathLst>
            <a:path>
              <a:moveTo>
                <a:pt x="0" y="25681"/>
              </a:moveTo>
              <a:lnTo>
                <a:pt x="116024" y="2568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27139" y="746381"/>
        <a:ext cx="5801" cy="5801"/>
      </dsp:txXfrm>
    </dsp:sp>
    <dsp:sp modelId="{80630B8C-D7FE-4A52-A2E6-0CF314B2C48B}">
      <dsp:nvSpPr>
        <dsp:cNvPr id="0" name=""/>
        <dsp:cNvSpPr/>
      </dsp:nvSpPr>
      <dsp:spPr>
        <a:xfrm>
          <a:off x="807582" y="46354"/>
          <a:ext cx="644915" cy="64491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GBP</a:t>
          </a:r>
        </a:p>
      </dsp:txBody>
      <dsp:txXfrm>
        <a:off x="902028" y="140800"/>
        <a:ext cx="456023" cy="456023"/>
      </dsp:txXfrm>
    </dsp:sp>
    <dsp:sp modelId="{8CC3D827-86E8-4527-8B90-7E475C12A0E6}">
      <dsp:nvSpPr>
        <dsp:cNvPr id="0" name=""/>
        <dsp:cNvSpPr/>
      </dsp:nvSpPr>
      <dsp:spPr>
        <a:xfrm rot="20520000">
          <a:off x="1538470" y="1036284"/>
          <a:ext cx="85666" cy="51363"/>
        </a:xfrm>
        <a:custGeom>
          <a:avLst/>
          <a:gdLst/>
          <a:ahLst/>
          <a:cxnLst/>
          <a:rect l="0" t="0" r="0" b="0"/>
          <a:pathLst>
            <a:path>
              <a:moveTo>
                <a:pt x="0" y="25681"/>
              </a:moveTo>
              <a:lnTo>
                <a:pt x="85666" y="2568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79162" y="1059824"/>
        <a:ext cx="4283" cy="4283"/>
      </dsp:txXfrm>
    </dsp:sp>
    <dsp:sp modelId="{A9D6154D-E327-47B8-BDA0-E6B357602E91}">
      <dsp:nvSpPr>
        <dsp:cNvPr id="0" name=""/>
        <dsp:cNvSpPr/>
      </dsp:nvSpPr>
      <dsp:spPr>
        <a:xfrm>
          <a:off x="1606258" y="626626"/>
          <a:ext cx="644915" cy="64491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EUR</a:t>
          </a:r>
        </a:p>
      </dsp:txBody>
      <dsp:txXfrm>
        <a:off x="1700704" y="721072"/>
        <a:ext cx="456023" cy="456023"/>
      </dsp:txXfrm>
    </dsp:sp>
    <dsp:sp modelId="{5D108B42-85B2-4017-A430-754F46FF61C7}">
      <dsp:nvSpPr>
        <dsp:cNvPr id="0" name=""/>
        <dsp:cNvSpPr/>
      </dsp:nvSpPr>
      <dsp:spPr>
        <a:xfrm rot="3240000">
          <a:off x="1350595" y="1558874"/>
          <a:ext cx="105200" cy="51363"/>
        </a:xfrm>
        <a:custGeom>
          <a:avLst/>
          <a:gdLst/>
          <a:ahLst/>
          <a:cxnLst/>
          <a:rect l="0" t="0" r="0" b="0"/>
          <a:pathLst>
            <a:path>
              <a:moveTo>
                <a:pt x="0" y="25681"/>
              </a:moveTo>
              <a:lnTo>
                <a:pt x="105200" y="2568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400565" y="1581926"/>
        <a:ext cx="5260" cy="5260"/>
      </dsp:txXfrm>
    </dsp:sp>
    <dsp:sp modelId="{EE40A925-2079-4583-91CA-B55569D190C6}">
      <dsp:nvSpPr>
        <dsp:cNvPr id="0" name=""/>
        <dsp:cNvSpPr/>
      </dsp:nvSpPr>
      <dsp:spPr>
        <a:xfrm>
          <a:off x="1301191" y="1565526"/>
          <a:ext cx="644915" cy="64491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CHF</a:t>
          </a:r>
        </a:p>
      </dsp:txBody>
      <dsp:txXfrm>
        <a:off x="1395637" y="1659972"/>
        <a:ext cx="456023" cy="456023"/>
      </dsp:txXfrm>
    </dsp:sp>
    <dsp:sp modelId="{A56DDCCC-D4D4-4A11-A371-7276836092E8}">
      <dsp:nvSpPr>
        <dsp:cNvPr id="0" name=""/>
        <dsp:cNvSpPr/>
      </dsp:nvSpPr>
      <dsp:spPr>
        <a:xfrm rot="7560000">
          <a:off x="804284" y="1558874"/>
          <a:ext cx="105200" cy="51363"/>
        </a:xfrm>
        <a:custGeom>
          <a:avLst/>
          <a:gdLst/>
          <a:ahLst/>
          <a:cxnLst/>
          <a:rect l="0" t="0" r="0" b="0"/>
          <a:pathLst>
            <a:path>
              <a:moveTo>
                <a:pt x="0" y="25681"/>
              </a:moveTo>
              <a:lnTo>
                <a:pt x="105200" y="2568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854255" y="1581926"/>
        <a:ext cx="5260" cy="5260"/>
      </dsp:txXfrm>
    </dsp:sp>
    <dsp:sp modelId="{449AC224-5837-4021-9C44-B71E89DCACBD}">
      <dsp:nvSpPr>
        <dsp:cNvPr id="0" name=""/>
        <dsp:cNvSpPr/>
      </dsp:nvSpPr>
      <dsp:spPr>
        <a:xfrm>
          <a:off x="313973" y="1565526"/>
          <a:ext cx="644915" cy="64491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JPY</a:t>
          </a:r>
        </a:p>
      </dsp:txBody>
      <dsp:txXfrm>
        <a:off x="408419" y="1659972"/>
        <a:ext cx="456023" cy="456023"/>
      </dsp:txXfrm>
    </dsp:sp>
    <dsp:sp modelId="{FCB6BCEF-E4C3-4EF4-B5C7-A68300D03066}">
      <dsp:nvSpPr>
        <dsp:cNvPr id="0" name=""/>
        <dsp:cNvSpPr/>
      </dsp:nvSpPr>
      <dsp:spPr>
        <a:xfrm rot="11880000">
          <a:off x="635943" y="1036284"/>
          <a:ext cx="85666" cy="51363"/>
        </a:xfrm>
        <a:custGeom>
          <a:avLst/>
          <a:gdLst/>
          <a:ahLst/>
          <a:cxnLst/>
          <a:rect l="0" t="0" r="0" b="0"/>
          <a:pathLst>
            <a:path>
              <a:moveTo>
                <a:pt x="0" y="25681"/>
              </a:moveTo>
              <a:lnTo>
                <a:pt x="85666" y="25681"/>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676635" y="1059824"/>
        <a:ext cx="4283" cy="4283"/>
      </dsp:txXfrm>
    </dsp:sp>
    <dsp:sp modelId="{54A0E0F3-7C68-487A-971F-A4466CBEF64A}">
      <dsp:nvSpPr>
        <dsp:cNvPr id="0" name=""/>
        <dsp:cNvSpPr/>
      </dsp:nvSpPr>
      <dsp:spPr>
        <a:xfrm>
          <a:off x="8906" y="626626"/>
          <a:ext cx="644915" cy="64491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USD</a:t>
          </a:r>
        </a:p>
      </dsp:txBody>
      <dsp:txXfrm>
        <a:off x="103352" y="721072"/>
        <a:ext cx="456023" cy="45602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7D39E6D3-2D31-478D-A155-F262A2B15C43}" type="datetimeFigureOut">
              <a:rPr lang="en-GB" smtClean="0"/>
              <a:t>22/04/2020</a:t>
            </a:fld>
            <a:endParaRPr lang="en-GB"/>
          </a:p>
        </p:txBody>
      </p:sp>
      <p:sp>
        <p:nvSpPr>
          <p:cNvPr id="4" name="Footer Placeholder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D99F48B5-A217-4748-80CC-E17EEE084A3C}" type="slidenum">
              <a:rPr lang="en-GB" smtClean="0"/>
              <a:t>‹#›</a:t>
            </a:fld>
            <a:endParaRPr lang="en-GB"/>
          </a:p>
        </p:txBody>
      </p:sp>
    </p:spTree>
    <p:extLst>
      <p:ext uri="{BB962C8B-B14F-4D97-AF65-F5344CB8AC3E}">
        <p14:creationId xmlns:p14="http://schemas.microsoft.com/office/powerpoint/2010/main" val="559897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EB83B130-5B27-4C20-A71B-57AD03C83778}" type="datetimeFigureOut">
              <a:rPr lang="en-GB" smtClean="0"/>
              <a:t>22/04/2020</a:t>
            </a:fld>
            <a:endParaRPr lang="en-GB"/>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4D867064-D556-49CC-B26A-87F2FC179B3C}" type="slidenum">
              <a:rPr lang="en-GB" smtClean="0"/>
              <a:t>‹#›</a:t>
            </a:fld>
            <a:endParaRPr lang="en-GB"/>
          </a:p>
        </p:txBody>
      </p:sp>
    </p:spTree>
    <p:extLst>
      <p:ext uri="{BB962C8B-B14F-4D97-AF65-F5344CB8AC3E}">
        <p14:creationId xmlns:p14="http://schemas.microsoft.com/office/powerpoint/2010/main" val="56071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11239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pPr>
            <a:r>
              <a:rPr lang="en-US" b="1" dirty="0"/>
              <a:t>Trainer/Trainee Notes </a:t>
            </a:r>
          </a:p>
          <a:p>
            <a:pPr marL="0" indent="0">
              <a:spcBef>
                <a:spcPts val="0"/>
              </a:spcBef>
            </a:pPr>
            <a:r>
              <a:rPr lang="en-US" b="0" dirty="0"/>
              <a:t>This really underpins why the treasury department is so important.  When you are running a global business that has multiple business lines staying on top of your bank’s assets and making sure there is the appropriate funding across the board is so important.   </a:t>
            </a:r>
          </a:p>
          <a:p>
            <a:pPr marL="0" indent="0">
              <a:spcBef>
                <a:spcPts val="0"/>
              </a:spcBef>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767340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Trainer/Trainee Notes </a:t>
            </a:r>
          </a:p>
          <a:p>
            <a:r>
              <a:rPr lang="en-GB" dirty="0"/>
              <a:t>Stress testing is effectively a computer simulation to test the resilience of institutions and investment portfolios against potential future financial situations.  As we will see in the regulations module of this course, this is key to a lot of financial regulations and is a way to protect </a:t>
            </a:r>
            <a:r>
              <a:rPr lang="en-GB"/>
              <a:t>the investors.   </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515840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Trainer/Trainee Notes</a:t>
            </a:r>
          </a:p>
          <a:p>
            <a:r>
              <a:rPr lang="en-US" b="0" dirty="0"/>
              <a:t>This module is covering what a treasury department in a bank is responsible for, not the actual trading of treasury securities.  </a:t>
            </a: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50621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Trainer/Trainee Notes</a:t>
            </a:r>
          </a:p>
          <a:p>
            <a:r>
              <a:rPr lang="en-US" b="0" dirty="0"/>
              <a:t>Also known as treasury operations, treasury management is about managing the firm’s liquidity as well as mitigating the operational, financial and reputational risk the bank is exposed to.  </a:t>
            </a:r>
          </a:p>
          <a:p>
            <a:r>
              <a:rPr lang="en-US" b="0" dirty="0"/>
              <a:t>Bank treasury departments will typically have the following departments: </a:t>
            </a:r>
          </a:p>
          <a:p>
            <a:pPr marL="171450" indent="-171450">
              <a:buFont typeface="Arial" panose="020B0604020202020204" pitchFamily="34" charset="0"/>
              <a:buChar char="•"/>
            </a:pPr>
            <a:r>
              <a:rPr lang="en-US" b="0" dirty="0"/>
              <a:t>A fixed income or money market desk </a:t>
            </a:r>
          </a:p>
          <a:p>
            <a:pPr marL="171450" indent="-171450">
              <a:buFont typeface="Arial" panose="020B0604020202020204" pitchFamily="34" charset="0"/>
              <a:buChar char="•"/>
            </a:pPr>
            <a:r>
              <a:rPr lang="en-US" b="0" dirty="0"/>
              <a:t>An FX Desk </a:t>
            </a:r>
          </a:p>
          <a:p>
            <a:pPr marL="171450" indent="-171450">
              <a:buFont typeface="Arial" panose="020B0604020202020204" pitchFamily="34" charset="0"/>
              <a:buChar char="•"/>
            </a:pPr>
            <a:r>
              <a:rPr lang="en-US" b="0" dirty="0"/>
              <a:t>A capital markets/equity desk </a:t>
            </a:r>
          </a:p>
          <a:p>
            <a:pPr marL="0" indent="0">
              <a:buFont typeface="Arial" panose="020B0604020202020204" pitchFamily="34" charset="0"/>
              <a:buNone/>
            </a:pPr>
            <a:r>
              <a:rPr lang="en-US" b="0" dirty="0"/>
              <a:t>There may also be an asset liability management function – managing the risk of interest rate mismatch and liquidity </a:t>
            </a:r>
          </a:p>
          <a:p>
            <a:pPr marL="0" indent="0">
              <a:buFont typeface="Arial" panose="020B0604020202020204" pitchFamily="34" charset="0"/>
              <a:buNone/>
            </a:pPr>
            <a:endParaRPr lang="en-US" b="0" dirty="0"/>
          </a:p>
          <a:p>
            <a:pPr mar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77864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Trainer/Trainee Notes </a:t>
            </a:r>
          </a:p>
          <a:p>
            <a:r>
              <a:rPr lang="en-US" b="0" dirty="0"/>
              <a:t>A company needs to be able to meet its financial obligations as they fall due; i.e., ensure it has the funds to stay in business.  This includes things like paying employees.   Other tasks that it will need to cover: </a:t>
            </a:r>
          </a:p>
          <a:p>
            <a:endParaRPr lang="en-US" b="0" dirty="0"/>
          </a:p>
          <a:p>
            <a:pPr marL="171450" indent="-171450">
              <a:buFont typeface="Arial" panose="020B0604020202020204" pitchFamily="34" charset="0"/>
              <a:buChar char="•"/>
            </a:pPr>
            <a:r>
              <a:rPr lang="en-US" b="0" dirty="0"/>
              <a:t>Planning</a:t>
            </a:r>
          </a:p>
          <a:p>
            <a:pPr marL="171450" indent="-171450">
              <a:buFont typeface="Arial" panose="020B0604020202020204" pitchFamily="34" charset="0"/>
              <a:buChar char="•"/>
            </a:pPr>
            <a:r>
              <a:rPr lang="en-US" b="0" dirty="0"/>
              <a:t>Account organization</a:t>
            </a:r>
          </a:p>
          <a:p>
            <a:pPr marL="171450" indent="-171450">
              <a:buFont typeface="Arial" panose="020B0604020202020204" pitchFamily="34" charset="0"/>
              <a:buChar char="•"/>
            </a:pPr>
            <a:r>
              <a:rPr lang="en-US" b="0" dirty="0"/>
              <a:t>Cash flow monitoring</a:t>
            </a:r>
          </a:p>
          <a:p>
            <a:pPr marL="171450" indent="-171450">
              <a:buFont typeface="Arial" panose="020B0604020202020204" pitchFamily="34" charset="0"/>
              <a:buChar char="•"/>
            </a:pPr>
            <a:r>
              <a:rPr lang="en-US" b="0" dirty="0"/>
              <a:t>Managing bank accounts</a:t>
            </a:r>
          </a:p>
          <a:p>
            <a:pPr marL="171450" indent="-171450">
              <a:buFont typeface="Arial" panose="020B0604020202020204" pitchFamily="34" charset="0"/>
              <a:buChar char="•"/>
            </a:pPr>
            <a:r>
              <a:rPr lang="en-US" b="0" dirty="0"/>
              <a:t>Electronic banking</a:t>
            </a:r>
          </a:p>
          <a:p>
            <a:pPr marL="171450" indent="-171450">
              <a:buFont typeface="Arial" panose="020B0604020202020204" pitchFamily="34" charset="0"/>
              <a:buChar char="•"/>
            </a:pPr>
            <a:r>
              <a:rPr lang="en-US" b="0" dirty="0"/>
              <a:t>Pooling</a:t>
            </a:r>
          </a:p>
          <a:p>
            <a:pPr marL="171450" indent="-171450">
              <a:buFont typeface="Arial" panose="020B0604020202020204" pitchFamily="34" charset="0"/>
              <a:buChar char="•"/>
            </a:pPr>
            <a:r>
              <a:rPr lang="en-US" b="0" dirty="0"/>
              <a:t>Netting</a:t>
            </a:r>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613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Trainer/Trainee Notes</a:t>
            </a:r>
          </a:p>
          <a:p>
            <a:r>
              <a:rPr lang="en-US" b="0" dirty="0"/>
              <a:t>Because of their central role within the bank, the treasury team monitors all of the business functions to ensure cash funding is available and correct.   Treasury will also have conversations with external stakeholders such as investors and regulators as well as likely speaking to people at the central banks.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22437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77139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Trainer/Trainee Notes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role of interbank lending in the financial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To support the fractional reserve requirement in banks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A source of funding from the banks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Funding any liquidity risk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Longer term trends in a bank’s source of funds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Benchmark for short term lending rates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For more info on the rate: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http://www.investopedia.com/terms/i/interbankrate.asp</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065482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Trainer/Trainee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In our regulations module you will see an example where bad practise in banks to fix the LIBOR rate caused several banks to be fined for market abuse.   More details on the next slide.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54188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Trainer/Trainee Notes</a:t>
            </a:r>
          </a:p>
          <a:p>
            <a:r>
              <a:rPr lang="en-GB" dirty="0"/>
              <a:t>It is thought that rigging potentially went back as early as 2003.   </a:t>
            </a:r>
          </a:p>
          <a:p>
            <a:r>
              <a:rPr lang="en-GB" dirty="0"/>
              <a:t>In the scandal, some banks reported artificially low or high interest rates to benefit their derivatives traders </a:t>
            </a:r>
          </a:p>
          <a:p>
            <a:r>
              <a:rPr lang="en-GB" dirty="0"/>
              <a:t>The list of banks that were caught up in the scandal: DB, Barclays, UBS, Rabobank, HSBC, Bank of America, Citigroup, JP, Credit Suisse, Lloyds, </a:t>
            </a:r>
            <a:r>
              <a:rPr lang="en-GB" dirty="0" err="1"/>
              <a:t>WestLB</a:t>
            </a:r>
            <a:r>
              <a:rPr lang="en-GB" dirty="0"/>
              <a:t>, RBS and Bank of Tokyo Mitsubishi.   </a:t>
            </a:r>
          </a:p>
          <a:p>
            <a:endParaRPr lang="en-GB" dirty="0"/>
          </a:p>
          <a:p>
            <a:r>
              <a:rPr lang="en-GB" dirty="0"/>
              <a:t>Who knows about the Libor Rigging scandal?</a:t>
            </a:r>
          </a:p>
          <a:p>
            <a:r>
              <a:rPr lang="en-GB" dirty="0"/>
              <a:t>http://www.telegraph.co.uk/finance/libor-scandal/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116761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hyperlink" Target="https://www.google.com/url?q=https://goo.gl/STfvwg&amp;sa=D&amp;ust=1546873711254000&amp;usg=AFQjCNH4Ql9QGeNZy-oKSpn1eE569qzAXg" TargetMode="Externa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hyperlink" Target="https://www.google.com/url?q=https://goo.gl/STfvwg&amp;sa=D&amp;ust=1546873711254000&amp;usg=AFQjCNH4Ql9QGeNZy-oKSpn1eE569qzAXg"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hyperlink" Target="https://www.google.com/url?q=https://goo.gl/STfvwg&amp;sa=D&amp;ust=1546873711254000&amp;usg=AFQjCNH4Ql9QGeNZy-oKSpn1eE569qzAXg" TargetMode="Externa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56009"/>
          </a:xfrm>
        </p:spPr>
        <p:txBody>
          <a:bodyPr>
            <a:normAutofit/>
          </a:bodyPr>
          <a:lstStyle>
            <a:lvl1pPr algn="ctr">
              <a:defRPr sz="3600" b="1">
                <a:solidFill>
                  <a:schemeClr val="tx1"/>
                </a:solidFill>
                <a:latin typeface="+mn-lt"/>
              </a:defRPr>
            </a:lvl1pPr>
          </a:lstStyle>
          <a:p>
            <a:r>
              <a:rPr lang="en-US" dirty="0"/>
              <a:t>Click to edit Master title style</a:t>
            </a:r>
          </a:p>
        </p:txBody>
      </p:sp>
      <p:sp>
        <p:nvSpPr>
          <p:cNvPr id="3" name="Content Placeholder 2"/>
          <p:cNvSpPr>
            <a:spLocks noGrp="1"/>
          </p:cNvSpPr>
          <p:nvPr>
            <p:ph idx="1"/>
          </p:nvPr>
        </p:nvSpPr>
        <p:spPr>
          <a:xfrm>
            <a:off x="0" y="1160539"/>
            <a:ext cx="12192000" cy="46847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448800" y="6492875"/>
            <a:ext cx="2743200" cy="365125"/>
          </a:xfrm>
        </p:spPr>
        <p:txBody>
          <a:bodyPr/>
          <a:lstStyle/>
          <a:p>
            <a:fld id="{84EEE094-E2C4-8342-9F17-43639186DF8B}" type="slidenum">
              <a:rPr lang="en-US" smtClean="0"/>
              <a:t>‹#›</a:t>
            </a:fld>
            <a:endParaRPr lang="en-US"/>
          </a:p>
        </p:txBody>
      </p:sp>
    </p:spTree>
    <p:extLst>
      <p:ext uri="{BB962C8B-B14F-4D97-AF65-F5344CB8AC3E}">
        <p14:creationId xmlns:p14="http://schemas.microsoft.com/office/powerpoint/2010/main" val="902648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y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336902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y05">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34150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y06">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4003928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y07">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772117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y08">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4164698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y09">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2768381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y10">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547244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y1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1267075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y1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2025140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y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3566742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unch">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12192000" cy="685799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45060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y1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8077510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y15">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2356964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y16">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20946932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y17">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2521011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y18">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4101856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y19">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171903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Day20">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1348931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y2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3396054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y22">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17668517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y23">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1375285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949007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y24">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2643872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y25">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17871336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8C3BD8-7174-4AF6-B288-516F571B5CAC}" type="datetime1">
              <a:rPr kumimoji="0" lang="en-GB" sz="1800" b="0" i="0" u="none" strike="noStrike" kern="0" cap="none" spc="0" normalizeH="0" baseline="0" noProof="0" smtClean="0">
                <a:ln>
                  <a:noFill/>
                </a:ln>
                <a:solidFill>
                  <a:sysClr val="windowText" lastClr="000000"/>
                </a:solidFill>
                <a:effectLst/>
                <a:uLnTx/>
                <a:uFillTx/>
              </a:rPr>
              <a:t>22/04/2020</a:t>
            </a:fld>
            <a:endParaRPr kumimoji="0" lang="en-GB"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9621276-FBB0-4D09-AB69-13909BCAA829}"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171514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8E2428B-6E7B-4CD3-B045-1B85FBC38085}" type="datetime1">
              <a:rPr kumimoji="0" lang="en-GB" sz="1800" b="0" i="0" u="none" strike="noStrike" kern="0" cap="none" spc="0" normalizeH="0" baseline="0" noProof="0" smtClean="0">
                <a:ln>
                  <a:noFill/>
                </a:ln>
                <a:solidFill>
                  <a:sysClr val="windowText" lastClr="000000"/>
                </a:solidFill>
                <a:effectLst/>
                <a:uLnTx/>
                <a:uFillTx/>
              </a:rPr>
              <a:t>22/04/2020</a:t>
            </a:fld>
            <a:endParaRPr kumimoji="0" lang="en-GB" sz="1800" b="0" i="0" u="none" strike="noStrike" kern="0" cap="none" spc="0" normalizeH="0" baseline="0" noProof="0">
              <a:ln>
                <a:noFill/>
              </a:ln>
              <a:solidFill>
                <a:sysClr val="windowText" lastClr="000000"/>
              </a:solidFill>
              <a:effectLst/>
              <a:uLnTx/>
              <a:uFillTx/>
            </a:endParaRPr>
          </a:p>
        </p:txBody>
      </p:sp>
      <p:sp>
        <p:nvSpPr>
          <p:cNvPr id="8" name="Footer Placeholder 7"/>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 name="Slide Number Placeholder 8"/>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9621276-FBB0-4D09-AB69-13909BCAA829}"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364871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82D62C-3899-4CD4-B29E-C48C9A562FE2}" type="datetime1">
              <a:rPr kumimoji="0" lang="en-GB" sz="1800" b="0" i="0" u="none" strike="noStrike" kern="0" cap="none" spc="0" normalizeH="0" baseline="0" noProof="0" smtClean="0">
                <a:ln>
                  <a:noFill/>
                </a:ln>
                <a:solidFill>
                  <a:sysClr val="windowText" lastClr="000000"/>
                </a:solidFill>
                <a:effectLst/>
                <a:uLnTx/>
                <a:uFillTx/>
              </a:rPr>
              <a:t>22/04/2020</a:t>
            </a:fld>
            <a:endParaRPr kumimoji="0" lang="en-GB" sz="1800" b="0" i="0" u="none" strike="noStrike" kern="0" cap="none" spc="0" normalizeH="0" baseline="0" noProof="0">
              <a:ln>
                <a:noFill/>
              </a:ln>
              <a:solidFill>
                <a:sysClr val="windowText" lastClr="000000"/>
              </a:solidFill>
              <a:effectLst/>
              <a:uLnTx/>
              <a:uFillTx/>
            </a:endParaRPr>
          </a:p>
        </p:txBody>
      </p:sp>
      <p:sp>
        <p:nvSpPr>
          <p:cNvPr id="3" name="Footer Placeholder 2"/>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9621276-FBB0-4D09-AB69-13909BCAA829}"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a:t>
            </a:fld>
            <a:endParaRPr kumimoji="0" lang="en-GB" sz="1800" b="0" i="0" u="none" strike="noStrike" kern="0" cap="none" spc="0" normalizeH="0" baseline="0" noProof="0">
              <a:ln>
                <a:noFill/>
              </a:ln>
              <a:solidFill>
                <a:sysClr val="windowText" lastClr="000000"/>
              </a:solidFill>
              <a:effectLst/>
              <a:uLnTx/>
              <a:uFillTx/>
            </a:endParaRPr>
          </a:p>
        </p:txBody>
      </p:sp>
      <p:sp>
        <p:nvSpPr>
          <p:cNvPr id="5" name="Title 1"/>
          <p:cNvSpPr>
            <a:spLocks noGrp="1"/>
          </p:cNvSpPr>
          <p:nvPr>
            <p:ph type="title"/>
          </p:nvPr>
        </p:nvSpPr>
        <p:spPr>
          <a:xfrm>
            <a:off x="0" y="245484"/>
            <a:ext cx="12192000" cy="779463"/>
          </a:xfrm>
        </p:spPr>
        <p:txBody>
          <a:bodyPr/>
          <a:lstStyle/>
          <a:p>
            <a:r>
              <a:rPr lang="en-US"/>
              <a:t>Click to edit Master title style</a:t>
            </a:r>
            <a:endParaRPr lang="en-GB"/>
          </a:p>
        </p:txBody>
      </p:sp>
    </p:spTree>
    <p:extLst>
      <p:ext uri="{BB962C8B-B14F-4D97-AF65-F5344CB8AC3E}">
        <p14:creationId xmlns:p14="http://schemas.microsoft.com/office/powerpoint/2010/main" val="21745918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52AD530-E531-4C52-82CA-8F1BD8B31841}" type="datetime1">
              <a:rPr lang="en-US" smtClean="0"/>
              <a:t>4/22/2020</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5"/>
          <p:cNvSpPr>
            <a:spLocks noGrp="1"/>
          </p:cNvSpPr>
          <p:nvPr>
            <p:ph type="sldNum" sz="quarter" idx="12"/>
          </p:nvPr>
        </p:nvSpPr>
        <p:spPr>
          <a:xfrm>
            <a:off x="11561884" y="6492875"/>
            <a:ext cx="630115" cy="365125"/>
          </a:xfrm>
        </p:spPr>
        <p:txBody>
          <a:bodyPr/>
          <a:lstStyle/>
          <a:p>
            <a:fld id="{331AA313-BB5C-454E-8A3B-8FAAC50BD527}" type="slidenum">
              <a:rPr lang="en-US" smtClean="0"/>
              <a:t>‹#›</a:t>
            </a:fld>
            <a:endParaRPr lang="en-US"/>
          </a:p>
        </p:txBody>
      </p:sp>
    </p:spTree>
    <p:extLst>
      <p:ext uri="{BB962C8B-B14F-4D97-AF65-F5344CB8AC3E}">
        <p14:creationId xmlns:p14="http://schemas.microsoft.com/office/powerpoint/2010/main" val="25243002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py_Table">
  <p:cSld name="Copy_Table">
    <p:spTree>
      <p:nvGrpSpPr>
        <p:cNvPr id="1" name="Shape 31"/>
        <p:cNvGrpSpPr/>
        <p:nvPr/>
      </p:nvGrpSpPr>
      <p:grpSpPr>
        <a:xfrm>
          <a:off x="0" y="0"/>
          <a:ext cx="0" cy="0"/>
          <a:chOff x="0" y="0"/>
          <a:chExt cx="0" cy="0"/>
        </a:xfrm>
      </p:grpSpPr>
      <p:graphicFrame>
        <p:nvGraphicFramePr>
          <p:cNvPr id="32" name="Google Shape;32;p6"/>
          <p:cNvGraphicFramePr/>
          <p:nvPr/>
        </p:nvGraphicFramePr>
        <p:xfrm>
          <a:off x="192088" y="620712"/>
          <a:ext cx="4000000" cy="4000000"/>
        </p:xfrm>
        <a:graphic>
          <a:graphicData uri="http://schemas.openxmlformats.org/drawingml/2006/table">
            <a:tbl>
              <a:tblPr firstRow="1" bandRow="1">
                <a:noFill/>
              </a:tblPr>
              <a:tblGrid>
                <a:gridCol w="6118967">
                  <a:extLst>
                    <a:ext uri="{9D8B030D-6E8A-4147-A177-3AD203B41FA5}">
                      <a16:colId xmlns:a16="http://schemas.microsoft.com/office/drawing/2014/main" val="20000"/>
                    </a:ext>
                  </a:extLst>
                </a:gridCol>
                <a:gridCol w="948167">
                  <a:extLst>
                    <a:ext uri="{9D8B030D-6E8A-4147-A177-3AD203B41FA5}">
                      <a16:colId xmlns:a16="http://schemas.microsoft.com/office/drawing/2014/main" val="20001"/>
                    </a:ext>
                  </a:extLst>
                </a:gridCol>
                <a:gridCol w="948167">
                  <a:extLst>
                    <a:ext uri="{9D8B030D-6E8A-4147-A177-3AD203B41FA5}">
                      <a16:colId xmlns:a16="http://schemas.microsoft.com/office/drawing/2014/main" val="20002"/>
                    </a:ext>
                  </a:extLst>
                </a:gridCol>
                <a:gridCol w="948167">
                  <a:extLst>
                    <a:ext uri="{9D8B030D-6E8A-4147-A177-3AD203B41FA5}">
                      <a16:colId xmlns:a16="http://schemas.microsoft.com/office/drawing/2014/main" val="20003"/>
                    </a:ext>
                  </a:extLst>
                </a:gridCol>
                <a:gridCol w="948167">
                  <a:extLst>
                    <a:ext uri="{9D8B030D-6E8A-4147-A177-3AD203B41FA5}">
                      <a16:colId xmlns:a16="http://schemas.microsoft.com/office/drawing/2014/main" val="20004"/>
                    </a:ext>
                  </a:extLst>
                </a:gridCol>
                <a:gridCol w="948167">
                  <a:extLst>
                    <a:ext uri="{9D8B030D-6E8A-4147-A177-3AD203B41FA5}">
                      <a16:colId xmlns:a16="http://schemas.microsoft.com/office/drawing/2014/main" val="20005"/>
                    </a:ext>
                  </a:extLst>
                </a:gridCol>
                <a:gridCol w="948167">
                  <a:extLst>
                    <a:ext uri="{9D8B030D-6E8A-4147-A177-3AD203B41FA5}">
                      <a16:colId xmlns:a16="http://schemas.microsoft.com/office/drawing/2014/main" val="20006"/>
                    </a:ext>
                  </a:extLst>
                </a:gridCol>
              </a:tblGrid>
              <a:tr h="401167">
                <a:tc>
                  <a:txBody>
                    <a:bodyPr/>
                    <a:lstStyle/>
                    <a:p>
                      <a:pPr marL="0" marR="0" lvl="0" indent="0" algn="l" rtl="0">
                        <a:spcBef>
                          <a:spcPts val="0"/>
                        </a:spcBef>
                        <a:spcAft>
                          <a:spcPts val="0"/>
                        </a:spcAft>
                        <a:buNone/>
                      </a:pPr>
                      <a:r>
                        <a:rPr lang="en-GB" sz="2000">
                          <a:latin typeface="Arial"/>
                          <a:ea typeface="Arial"/>
                          <a:cs typeface="Arial"/>
                          <a:sym typeface="Arial"/>
                        </a:rPr>
                        <a:t>Title here</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D369E"/>
                    </a:solidFill>
                  </a:tcPr>
                </a:tc>
                <a:tc>
                  <a:txBody>
                    <a:bodyPr/>
                    <a:lstStyle/>
                    <a:p>
                      <a:pPr marL="0" marR="0" lvl="0" indent="0" algn="ctr" rtl="0">
                        <a:spcBef>
                          <a:spcPts val="0"/>
                        </a:spcBef>
                        <a:spcAft>
                          <a:spcPts val="0"/>
                        </a:spcAft>
                        <a:buNone/>
                      </a:pPr>
                      <a:r>
                        <a:rPr lang="en-GB" sz="2000">
                          <a:latin typeface="Arial"/>
                          <a:ea typeface="Arial"/>
                          <a:cs typeface="Arial"/>
                          <a:sym typeface="Arial"/>
                        </a:rPr>
                        <a:t>Title</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D369E"/>
                    </a:solidFill>
                  </a:tcPr>
                </a:tc>
                <a:tc>
                  <a:txBody>
                    <a:bodyPr/>
                    <a:lstStyle/>
                    <a:p>
                      <a:pPr marL="0" marR="0" lvl="0" indent="0" algn="ctr" rtl="0">
                        <a:lnSpc>
                          <a:spcPct val="100000"/>
                        </a:lnSpc>
                        <a:spcBef>
                          <a:spcPts val="0"/>
                        </a:spcBef>
                        <a:spcAft>
                          <a:spcPts val="0"/>
                        </a:spcAft>
                        <a:buClr>
                          <a:schemeClr val="dk1"/>
                        </a:buClr>
                        <a:buSzPts val="1500"/>
                        <a:buFont typeface="Arial"/>
                        <a:buNone/>
                      </a:pPr>
                      <a:r>
                        <a:rPr lang="en-GB" sz="2000">
                          <a:latin typeface="Arial"/>
                          <a:ea typeface="Arial"/>
                          <a:cs typeface="Arial"/>
                          <a:sym typeface="Arial"/>
                        </a:rPr>
                        <a:t>Title</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D369E"/>
                    </a:solidFill>
                  </a:tcPr>
                </a:tc>
                <a:tc>
                  <a:txBody>
                    <a:bodyPr/>
                    <a:lstStyle/>
                    <a:p>
                      <a:pPr marL="0" marR="0" lvl="0" indent="0" algn="ctr" rtl="0">
                        <a:spcBef>
                          <a:spcPts val="0"/>
                        </a:spcBef>
                        <a:spcAft>
                          <a:spcPts val="0"/>
                        </a:spcAft>
                        <a:buNone/>
                      </a:pPr>
                      <a:r>
                        <a:rPr lang="en-GB" sz="2000">
                          <a:latin typeface="Arial"/>
                          <a:ea typeface="Arial"/>
                          <a:cs typeface="Arial"/>
                          <a:sym typeface="Arial"/>
                        </a:rPr>
                        <a:t>Title</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D369E"/>
                    </a:solidFill>
                  </a:tcPr>
                </a:tc>
                <a:tc>
                  <a:txBody>
                    <a:bodyPr/>
                    <a:lstStyle/>
                    <a:p>
                      <a:pPr marL="0" marR="0" lvl="0" indent="0" algn="ctr" rtl="0">
                        <a:spcBef>
                          <a:spcPts val="0"/>
                        </a:spcBef>
                        <a:spcAft>
                          <a:spcPts val="0"/>
                        </a:spcAft>
                        <a:buNone/>
                      </a:pPr>
                      <a:r>
                        <a:rPr lang="en-GB" sz="2000">
                          <a:latin typeface="Arial"/>
                          <a:ea typeface="Arial"/>
                          <a:cs typeface="Arial"/>
                          <a:sym typeface="Arial"/>
                        </a:rPr>
                        <a:t>Title</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D369E"/>
                    </a:solidFill>
                  </a:tcPr>
                </a:tc>
                <a:tc>
                  <a:txBody>
                    <a:bodyPr/>
                    <a:lstStyle/>
                    <a:p>
                      <a:pPr marL="0" marR="0" lvl="0" indent="0" algn="ctr" rtl="0">
                        <a:spcBef>
                          <a:spcPts val="0"/>
                        </a:spcBef>
                        <a:spcAft>
                          <a:spcPts val="0"/>
                        </a:spcAft>
                        <a:buNone/>
                      </a:pPr>
                      <a:r>
                        <a:rPr lang="en-GB" sz="2000">
                          <a:latin typeface="Arial"/>
                          <a:ea typeface="Arial"/>
                          <a:cs typeface="Arial"/>
                          <a:sym typeface="Arial"/>
                        </a:rPr>
                        <a:t>Title</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D369E"/>
                    </a:solidFill>
                  </a:tcPr>
                </a:tc>
                <a:tc>
                  <a:txBody>
                    <a:bodyPr/>
                    <a:lstStyle/>
                    <a:p>
                      <a:pPr marL="0" marR="0" lvl="0" indent="0" algn="ctr" rtl="0">
                        <a:spcBef>
                          <a:spcPts val="0"/>
                        </a:spcBef>
                        <a:spcAft>
                          <a:spcPts val="0"/>
                        </a:spcAft>
                        <a:buNone/>
                      </a:pPr>
                      <a:r>
                        <a:rPr lang="en-GB" sz="2000">
                          <a:latin typeface="Arial"/>
                          <a:ea typeface="Arial"/>
                          <a:cs typeface="Arial"/>
                          <a:sym typeface="Arial"/>
                        </a:rPr>
                        <a:t>Title</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D369E"/>
                    </a:solidFill>
                  </a:tcPr>
                </a:tc>
                <a:extLst>
                  <a:ext uri="{0D108BD9-81ED-4DB2-BD59-A6C34878D82A}">
                    <a16:rowId xmlns:a16="http://schemas.microsoft.com/office/drawing/2014/main" val="10000"/>
                  </a:ext>
                </a:extLst>
              </a:tr>
              <a:tr h="401167">
                <a:tc>
                  <a:txBody>
                    <a:bodyPr/>
                    <a:lstStyle/>
                    <a:p>
                      <a:pPr marL="0" marR="0" lvl="0" indent="0" algn="l" rtl="0">
                        <a:spcBef>
                          <a:spcPts val="0"/>
                        </a:spcBef>
                        <a:spcAft>
                          <a:spcPts val="0"/>
                        </a:spcAft>
                        <a:buNone/>
                      </a:pPr>
                      <a:r>
                        <a:rPr lang="en-GB" sz="2000" b="0" i="0">
                          <a:solidFill>
                            <a:schemeClr val="dk1"/>
                          </a:solidFill>
                          <a:latin typeface="Arial"/>
                          <a:ea typeface="Arial"/>
                          <a:cs typeface="Arial"/>
                          <a:sym typeface="Arial"/>
                        </a:rPr>
                        <a:t>Title placeholder for Table</a:t>
                      </a:r>
                      <a:endParaRPr sz="2000">
                        <a:latin typeface="Arial"/>
                        <a:ea typeface="Arial"/>
                        <a:cs typeface="Arial"/>
                        <a:sym typeface="Arial"/>
                      </a:endParaRPr>
                    </a:p>
                  </a:txBody>
                  <a:tcPr marL="91467" marR="91467" marT="45733" marB="45733" anchor="ctr">
                    <a:lnL w="12700"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12700" cap="flat" cmpd="sng">
                      <a:solidFill>
                        <a:srgbClr val="7F7F7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7F7F7F"/>
                      </a:solidFill>
                      <a:prstDash val="solid"/>
                      <a:round/>
                      <a:headEnd type="none" w="sm" len="sm"/>
                      <a:tailEnd type="none" w="sm" len="sm"/>
                    </a:lnB>
                  </a:tcPr>
                </a:tc>
                <a:extLst>
                  <a:ext uri="{0D108BD9-81ED-4DB2-BD59-A6C34878D82A}">
                    <a16:rowId xmlns:a16="http://schemas.microsoft.com/office/drawing/2014/main" val="10001"/>
                  </a:ext>
                </a:extLst>
              </a:tr>
              <a:tr h="401167">
                <a:tc>
                  <a:txBody>
                    <a:bodyPr/>
                    <a:lstStyle/>
                    <a:p>
                      <a:pPr marL="0" marR="0" lvl="0" indent="0" algn="l" rtl="0">
                        <a:lnSpc>
                          <a:spcPct val="100000"/>
                        </a:lnSpc>
                        <a:spcBef>
                          <a:spcPts val="0"/>
                        </a:spcBef>
                        <a:spcAft>
                          <a:spcPts val="0"/>
                        </a:spcAft>
                        <a:buClr>
                          <a:schemeClr val="dk1"/>
                        </a:buClr>
                        <a:buSzPts val="1500"/>
                        <a:buFont typeface="Arial"/>
                        <a:buNone/>
                      </a:pPr>
                      <a:r>
                        <a:rPr lang="en-GB" sz="2000" b="0" i="0">
                          <a:solidFill>
                            <a:schemeClr val="dk1"/>
                          </a:solidFill>
                          <a:latin typeface="Arial"/>
                          <a:ea typeface="Arial"/>
                          <a:cs typeface="Arial"/>
                          <a:sym typeface="Arial"/>
                        </a:rPr>
                        <a:t>Title placeholder for Table</a:t>
                      </a:r>
                      <a:endParaRPr sz="2000">
                        <a:latin typeface="Arial"/>
                        <a:ea typeface="Arial"/>
                        <a:cs typeface="Arial"/>
                        <a:sym typeface="Arial"/>
                      </a:endParaRPr>
                    </a:p>
                  </a:txBody>
                  <a:tcPr marL="91467" marR="91467" marT="45733" marB="45733" anchor="ctr">
                    <a:lnL w="12700"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extLst>
                  <a:ext uri="{0D108BD9-81ED-4DB2-BD59-A6C34878D82A}">
                    <a16:rowId xmlns:a16="http://schemas.microsoft.com/office/drawing/2014/main" val="10002"/>
                  </a:ext>
                </a:extLst>
              </a:tr>
              <a:tr h="401167">
                <a:tc>
                  <a:txBody>
                    <a:bodyPr/>
                    <a:lstStyle/>
                    <a:p>
                      <a:pPr marL="0" marR="0" lvl="0" indent="0" algn="l" rtl="0">
                        <a:lnSpc>
                          <a:spcPct val="100000"/>
                        </a:lnSpc>
                        <a:spcBef>
                          <a:spcPts val="0"/>
                        </a:spcBef>
                        <a:spcAft>
                          <a:spcPts val="0"/>
                        </a:spcAft>
                        <a:buClr>
                          <a:schemeClr val="dk1"/>
                        </a:buClr>
                        <a:buSzPts val="1500"/>
                        <a:buFont typeface="Arial"/>
                        <a:buNone/>
                      </a:pPr>
                      <a:r>
                        <a:rPr lang="en-GB" sz="2000" b="0" i="0">
                          <a:solidFill>
                            <a:schemeClr val="dk1"/>
                          </a:solidFill>
                          <a:latin typeface="Arial"/>
                          <a:ea typeface="Arial"/>
                          <a:cs typeface="Arial"/>
                          <a:sym typeface="Arial"/>
                        </a:rPr>
                        <a:t>Title placeholder for Table</a:t>
                      </a:r>
                      <a:endParaRPr sz="2000">
                        <a:latin typeface="Arial"/>
                        <a:ea typeface="Arial"/>
                        <a:cs typeface="Arial"/>
                        <a:sym typeface="Arial"/>
                      </a:endParaRPr>
                    </a:p>
                  </a:txBody>
                  <a:tcPr marL="91467" marR="91467" marT="45733" marB="45733" anchor="ctr">
                    <a:lnL w="12700"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extLst>
                  <a:ext uri="{0D108BD9-81ED-4DB2-BD59-A6C34878D82A}">
                    <a16:rowId xmlns:a16="http://schemas.microsoft.com/office/drawing/2014/main" val="10003"/>
                  </a:ext>
                </a:extLst>
              </a:tr>
              <a:tr h="401167">
                <a:tc>
                  <a:txBody>
                    <a:bodyPr/>
                    <a:lstStyle/>
                    <a:p>
                      <a:pPr marL="0" marR="0" lvl="0" indent="0" algn="l" rtl="0">
                        <a:lnSpc>
                          <a:spcPct val="100000"/>
                        </a:lnSpc>
                        <a:spcBef>
                          <a:spcPts val="0"/>
                        </a:spcBef>
                        <a:spcAft>
                          <a:spcPts val="0"/>
                        </a:spcAft>
                        <a:buClr>
                          <a:schemeClr val="dk1"/>
                        </a:buClr>
                        <a:buSzPts val="1500"/>
                        <a:buFont typeface="Arial"/>
                        <a:buNone/>
                      </a:pPr>
                      <a:r>
                        <a:rPr lang="en-GB" sz="2000" b="0" i="0">
                          <a:solidFill>
                            <a:schemeClr val="dk1"/>
                          </a:solidFill>
                          <a:latin typeface="Arial"/>
                          <a:ea typeface="Arial"/>
                          <a:cs typeface="Arial"/>
                          <a:sym typeface="Arial"/>
                        </a:rPr>
                        <a:t>Title placeholder for Table</a:t>
                      </a:r>
                      <a:endParaRPr sz="2000">
                        <a:latin typeface="Arial"/>
                        <a:ea typeface="Arial"/>
                        <a:cs typeface="Arial"/>
                        <a:sym typeface="Arial"/>
                      </a:endParaRPr>
                    </a:p>
                  </a:txBody>
                  <a:tcPr marL="91467" marR="91467" marT="45733" marB="45733" anchor="ctr">
                    <a:lnL w="12700"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extLst>
                  <a:ext uri="{0D108BD9-81ED-4DB2-BD59-A6C34878D82A}">
                    <a16:rowId xmlns:a16="http://schemas.microsoft.com/office/drawing/2014/main" val="10004"/>
                  </a:ext>
                </a:extLst>
              </a:tr>
              <a:tr h="401167">
                <a:tc>
                  <a:txBody>
                    <a:bodyPr/>
                    <a:lstStyle/>
                    <a:p>
                      <a:pPr marL="0" marR="0" lvl="0" indent="0" algn="l" rtl="0">
                        <a:lnSpc>
                          <a:spcPct val="100000"/>
                        </a:lnSpc>
                        <a:spcBef>
                          <a:spcPts val="0"/>
                        </a:spcBef>
                        <a:spcAft>
                          <a:spcPts val="0"/>
                        </a:spcAft>
                        <a:buClr>
                          <a:schemeClr val="dk1"/>
                        </a:buClr>
                        <a:buSzPts val="1500"/>
                        <a:buFont typeface="Arial"/>
                        <a:buNone/>
                      </a:pPr>
                      <a:r>
                        <a:rPr lang="en-GB" sz="2000" b="0" i="0">
                          <a:solidFill>
                            <a:schemeClr val="dk1"/>
                          </a:solidFill>
                          <a:latin typeface="Arial"/>
                          <a:ea typeface="Arial"/>
                          <a:cs typeface="Arial"/>
                          <a:sym typeface="Arial"/>
                        </a:rPr>
                        <a:t>Title placeholder for Table</a:t>
                      </a:r>
                      <a:endParaRPr sz="2000">
                        <a:latin typeface="Arial"/>
                        <a:ea typeface="Arial"/>
                        <a:cs typeface="Arial"/>
                        <a:sym typeface="Arial"/>
                      </a:endParaRPr>
                    </a:p>
                  </a:txBody>
                  <a:tcPr marL="91467" marR="91467" marT="45733" marB="45733" anchor="ctr">
                    <a:lnL w="12700"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extLst>
                  <a:ext uri="{0D108BD9-81ED-4DB2-BD59-A6C34878D82A}">
                    <a16:rowId xmlns:a16="http://schemas.microsoft.com/office/drawing/2014/main" val="10005"/>
                  </a:ext>
                </a:extLst>
              </a:tr>
              <a:tr h="401167">
                <a:tc>
                  <a:txBody>
                    <a:bodyPr/>
                    <a:lstStyle/>
                    <a:p>
                      <a:pPr marL="0" marR="0" lvl="0" indent="0" algn="l" rtl="0">
                        <a:lnSpc>
                          <a:spcPct val="100000"/>
                        </a:lnSpc>
                        <a:spcBef>
                          <a:spcPts val="0"/>
                        </a:spcBef>
                        <a:spcAft>
                          <a:spcPts val="0"/>
                        </a:spcAft>
                        <a:buClr>
                          <a:schemeClr val="dk1"/>
                        </a:buClr>
                        <a:buSzPts val="1500"/>
                        <a:buFont typeface="Arial"/>
                        <a:buNone/>
                      </a:pPr>
                      <a:r>
                        <a:rPr lang="en-GB" sz="2000" b="0" i="0">
                          <a:solidFill>
                            <a:schemeClr val="dk1"/>
                          </a:solidFill>
                          <a:latin typeface="Arial"/>
                          <a:ea typeface="Arial"/>
                          <a:cs typeface="Arial"/>
                          <a:sym typeface="Arial"/>
                        </a:rPr>
                        <a:t>Title placeholder for Table</a:t>
                      </a:r>
                      <a:endParaRPr sz="2000">
                        <a:latin typeface="Arial"/>
                        <a:ea typeface="Arial"/>
                        <a:cs typeface="Arial"/>
                        <a:sym typeface="Arial"/>
                      </a:endParaRPr>
                    </a:p>
                  </a:txBody>
                  <a:tcPr marL="91467" marR="91467" marT="45733" marB="45733" anchor="ctr">
                    <a:lnL w="12700" cap="flat" cmpd="sng">
                      <a:solidFill>
                        <a:srgbClr val="7F7F7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a:latin typeface="Arial"/>
                          <a:ea typeface="Arial"/>
                          <a:cs typeface="Arial"/>
                          <a:sym typeface="Arial"/>
                        </a:rPr>
                        <a:t>#</a:t>
                      </a:r>
                      <a:endParaRPr sz="1500"/>
                    </a:p>
                  </a:txBody>
                  <a:tcPr marL="91467" marR="91467" marT="45733" marB="45733" anchor="ctr">
                    <a:lnL w="9525" cap="flat" cmpd="sng">
                      <a:solidFill>
                        <a:srgbClr val="000000">
                          <a:alpha val="0"/>
                        </a:srgbClr>
                      </a:solidFill>
                      <a:prstDash val="solid"/>
                      <a:round/>
                      <a:headEnd type="none" w="sm" len="sm"/>
                      <a:tailEnd type="none" w="sm" len="sm"/>
                    </a:lnL>
                    <a:lnR w="12700" cap="flat" cmpd="sng">
                      <a:solidFill>
                        <a:srgbClr val="7F7F7F"/>
                      </a:solidFill>
                      <a:prstDash val="solid"/>
                      <a:round/>
                      <a:headEnd type="none" w="sm" len="sm"/>
                      <a:tailEnd type="none" w="sm" len="sm"/>
                    </a:lnR>
                    <a:lnT w="12700" cap="flat" cmpd="sng">
                      <a:solidFill>
                        <a:srgbClr val="7F7F7F"/>
                      </a:solidFill>
                      <a:prstDash val="solid"/>
                      <a:round/>
                      <a:headEnd type="none" w="sm" len="sm"/>
                      <a:tailEnd type="none" w="sm" len="sm"/>
                    </a:lnT>
                    <a:lnB w="12700" cap="flat" cmpd="sng">
                      <a:solidFill>
                        <a:srgbClr val="7F7F7F"/>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3" name="Google Shape;33;p6"/>
          <p:cNvSpPr txBox="1">
            <a:spLocks noGrp="1"/>
          </p:cNvSpPr>
          <p:nvPr>
            <p:ph type="body" idx="1"/>
          </p:nvPr>
        </p:nvSpPr>
        <p:spPr>
          <a:xfrm>
            <a:off x="192088" y="-1"/>
            <a:ext cx="11808000" cy="620800"/>
          </a:xfrm>
          <a:prstGeom prst="rect">
            <a:avLst/>
          </a:prstGeom>
          <a:noFill/>
          <a:ln>
            <a:noFill/>
          </a:ln>
        </p:spPr>
        <p:txBody>
          <a:bodyPr spcFirstLastPara="1" wrap="square" lIns="0" tIns="0" rIns="0" bIns="0" anchor="ctr" anchorCtr="0">
            <a:noAutofit/>
          </a:bodyPr>
          <a:lstStyle>
            <a:lvl1pPr marL="609585" marR="0" lvl="0" indent="-304792" algn="l" rtl="0">
              <a:lnSpc>
                <a:spcPct val="90000"/>
              </a:lnSpc>
              <a:spcBef>
                <a:spcPts val="1067"/>
              </a:spcBef>
              <a:spcAft>
                <a:spcPts val="0"/>
              </a:spcAft>
              <a:buClr>
                <a:schemeClr val="dk1"/>
              </a:buClr>
              <a:buSzPts val="2100"/>
              <a:buFont typeface="Arial"/>
              <a:buNone/>
              <a:defRPr sz="2800" b="1"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1"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1"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1"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1"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34" name="Google Shape;34;p6"/>
          <p:cNvSpPr txBox="1"/>
          <p:nvPr/>
        </p:nvSpPr>
        <p:spPr>
          <a:xfrm>
            <a:off x="583475" y="3675017"/>
            <a:ext cx="4632800" cy="615600"/>
          </a:xfrm>
          <a:prstGeom prst="rect">
            <a:avLst/>
          </a:prstGeom>
          <a:noFill/>
          <a:ln>
            <a:noFill/>
          </a:ln>
        </p:spPr>
        <p:txBody>
          <a:bodyPr spcFirstLastPara="1" wrap="square" lIns="36000" tIns="0" rIns="0" bIns="0" anchor="t" anchorCtr="0">
            <a:noAutofit/>
          </a:bodyPr>
          <a:lstStyle/>
          <a:p>
            <a:pPr marL="0" marR="0" lvl="0" indent="0" algn="l" rtl="0">
              <a:spcBef>
                <a:spcPts val="0"/>
              </a:spcBef>
              <a:spcAft>
                <a:spcPts val="0"/>
              </a:spcAft>
              <a:buNone/>
            </a:pPr>
            <a:r>
              <a:rPr lang="en-GB" sz="2000" b="1" i="1">
                <a:solidFill>
                  <a:schemeClr val="dk1"/>
                </a:solidFill>
                <a:latin typeface="Arial"/>
                <a:ea typeface="Arial"/>
                <a:cs typeface="Arial"/>
                <a:sym typeface="Arial"/>
              </a:rPr>
              <a:t>Default table style</a:t>
            </a:r>
            <a:endParaRPr sz="1467"/>
          </a:p>
          <a:p>
            <a:pPr marL="0" marR="0" lvl="0" indent="0" algn="l" rtl="0">
              <a:spcBef>
                <a:spcPts val="0"/>
              </a:spcBef>
              <a:spcAft>
                <a:spcPts val="0"/>
              </a:spcAft>
              <a:buNone/>
            </a:pPr>
            <a:r>
              <a:rPr lang="en-GB" sz="2000" b="1" i="1">
                <a:solidFill>
                  <a:schemeClr val="dk1"/>
                </a:solidFill>
                <a:latin typeface="Arial"/>
                <a:ea typeface="Arial"/>
                <a:cs typeface="Arial"/>
                <a:sym typeface="Arial"/>
              </a:rPr>
              <a:t>Default location for big tables</a:t>
            </a:r>
            <a:endParaRPr sz="2000" b="1" i="1">
              <a:solidFill>
                <a:schemeClr val="dk1"/>
              </a:solidFill>
              <a:latin typeface="Arial"/>
              <a:ea typeface="Arial"/>
              <a:cs typeface="Arial"/>
              <a:sym typeface="Arial"/>
            </a:endParaRPr>
          </a:p>
        </p:txBody>
      </p:sp>
      <p:sp>
        <p:nvSpPr>
          <p:cNvPr id="35" name="Google Shape;35;p6"/>
          <p:cNvSpPr txBox="1">
            <a:spLocks noGrp="1"/>
          </p:cNvSpPr>
          <p:nvPr>
            <p:ph type="title"/>
          </p:nvPr>
        </p:nvSpPr>
        <p:spPr>
          <a:xfrm>
            <a:off x="0" y="-1408"/>
            <a:ext cx="12192000" cy="468000"/>
          </a:xfrm>
          <a:prstGeom prst="rect">
            <a:avLst/>
          </a:prstGeom>
          <a:solidFill>
            <a:schemeClr val="dk2"/>
          </a:solid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chemeClr val="lt1"/>
              </a:buClr>
              <a:buSzPts val="21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100"/>
              <a:buNone/>
              <a:defRPr sz="1867"/>
            </a:lvl2pPr>
            <a:lvl3pPr lvl="2">
              <a:spcBef>
                <a:spcPts val="0"/>
              </a:spcBef>
              <a:spcAft>
                <a:spcPts val="0"/>
              </a:spcAft>
              <a:buSzPts val="1100"/>
              <a:buNone/>
              <a:defRPr sz="1867"/>
            </a:lvl3pPr>
            <a:lvl4pPr lvl="3">
              <a:spcBef>
                <a:spcPts val="0"/>
              </a:spcBef>
              <a:spcAft>
                <a:spcPts val="0"/>
              </a:spcAft>
              <a:buSzPts val="1100"/>
              <a:buNone/>
              <a:defRPr sz="1867"/>
            </a:lvl4pPr>
            <a:lvl5pPr lvl="4">
              <a:spcBef>
                <a:spcPts val="0"/>
              </a:spcBef>
              <a:spcAft>
                <a:spcPts val="0"/>
              </a:spcAft>
              <a:buSzPts val="1100"/>
              <a:buNone/>
              <a:defRPr sz="1867"/>
            </a:lvl5pPr>
            <a:lvl6pPr lvl="5">
              <a:spcBef>
                <a:spcPts val="0"/>
              </a:spcBef>
              <a:spcAft>
                <a:spcPts val="0"/>
              </a:spcAft>
              <a:buSzPts val="1100"/>
              <a:buNone/>
              <a:defRPr sz="1867"/>
            </a:lvl6pPr>
            <a:lvl7pPr lvl="6">
              <a:spcBef>
                <a:spcPts val="0"/>
              </a:spcBef>
              <a:spcAft>
                <a:spcPts val="0"/>
              </a:spcAft>
              <a:buSzPts val="1100"/>
              <a:buNone/>
              <a:defRPr sz="1867"/>
            </a:lvl7pPr>
            <a:lvl8pPr lvl="7">
              <a:spcBef>
                <a:spcPts val="0"/>
              </a:spcBef>
              <a:spcAft>
                <a:spcPts val="0"/>
              </a:spcAft>
              <a:buSzPts val="1100"/>
              <a:buNone/>
              <a:defRPr sz="1867"/>
            </a:lvl8pPr>
            <a:lvl9pPr lvl="8">
              <a:spcBef>
                <a:spcPts val="0"/>
              </a:spcBef>
              <a:spcAft>
                <a:spcPts val="0"/>
              </a:spcAft>
              <a:buSzPts val="1100"/>
              <a:buNone/>
              <a:defRPr sz="1867"/>
            </a:lvl9pPr>
          </a:lstStyle>
          <a:p>
            <a:endParaRPr/>
          </a:p>
        </p:txBody>
      </p:sp>
    </p:spTree>
    <p:extLst>
      <p:ext uri="{BB962C8B-B14F-4D97-AF65-F5344CB8AC3E}">
        <p14:creationId xmlns:p14="http://schemas.microsoft.com/office/powerpoint/2010/main" val="1384567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py_REPL_SingleLines">
  <p:cSld name="Copy_REPL_SingleLines">
    <p:spTree>
      <p:nvGrpSpPr>
        <p:cNvPr id="1" name="Shape 36"/>
        <p:cNvGrpSpPr/>
        <p:nvPr/>
      </p:nvGrpSpPr>
      <p:grpSpPr>
        <a:xfrm>
          <a:off x="0" y="0"/>
          <a:ext cx="0" cy="0"/>
          <a:chOff x="0" y="0"/>
          <a:chExt cx="0" cy="0"/>
        </a:xfrm>
      </p:grpSpPr>
      <p:graphicFrame>
        <p:nvGraphicFramePr>
          <p:cNvPr id="37" name="Google Shape;37;p7"/>
          <p:cNvGraphicFramePr/>
          <p:nvPr/>
        </p:nvGraphicFramePr>
        <p:xfrm>
          <a:off x="192088" y="620713"/>
          <a:ext cx="4000000" cy="4000000"/>
        </p:xfrm>
        <a:graphic>
          <a:graphicData uri="http://schemas.openxmlformats.org/drawingml/2006/table">
            <a:tbl>
              <a:tblPr bandRow="1">
                <a:noFill/>
              </a:tblPr>
              <a:tblGrid>
                <a:gridCol w="2411400">
                  <a:extLst>
                    <a:ext uri="{9D8B030D-6E8A-4147-A177-3AD203B41FA5}">
                      <a16:colId xmlns:a16="http://schemas.microsoft.com/office/drawing/2014/main" val="20000"/>
                    </a:ext>
                  </a:extLst>
                </a:gridCol>
                <a:gridCol w="3492500">
                  <a:extLst>
                    <a:ext uri="{9D8B030D-6E8A-4147-A177-3AD203B41FA5}">
                      <a16:colId xmlns:a16="http://schemas.microsoft.com/office/drawing/2014/main" val="20001"/>
                    </a:ext>
                  </a:extLst>
                </a:gridCol>
              </a:tblGrid>
              <a:tr h="333633">
                <a:tc>
                  <a:txBody>
                    <a:bodyPr/>
                    <a:lstStyle/>
                    <a:p>
                      <a:pPr marL="0" marR="0" lvl="0" indent="0" algn="l" rtl="0">
                        <a:spcBef>
                          <a:spcPts val="0"/>
                        </a:spcBef>
                        <a:spcAft>
                          <a:spcPts val="0"/>
                        </a:spcAft>
                        <a:buNone/>
                      </a:pPr>
                      <a:r>
                        <a:rPr lang="en-GB" sz="1600" b="0">
                          <a:solidFill>
                            <a:schemeClr val="dk1"/>
                          </a:solidFill>
                          <a:latin typeface="Consolas"/>
                          <a:ea typeface="Consolas"/>
                          <a:cs typeface="Consolas"/>
                          <a:sym typeface="Consolas"/>
                        </a:rPr>
                        <a:t>repl code</a:t>
                      </a: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GB" sz="1600" b="0">
                          <a:solidFill>
                            <a:srgbClr val="EF5DB0"/>
                          </a:solidFill>
                        </a:rPr>
                        <a:t>Explanation/Story</a:t>
                      </a: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33633">
                <a:tc>
                  <a:txBody>
                    <a:bodyPr/>
                    <a:lstStyle/>
                    <a:p>
                      <a:pPr marL="0" marR="0" lvl="0" indent="0" algn="l" rtl="0">
                        <a:spcBef>
                          <a:spcPts val="0"/>
                        </a:spcBef>
                        <a:spcAft>
                          <a:spcPts val="0"/>
                        </a:spcAft>
                        <a:buNone/>
                      </a:pPr>
                      <a:r>
                        <a:rPr lang="en-GB" sz="1600" b="0">
                          <a:solidFill>
                            <a:schemeClr val="dk1"/>
                          </a:solidFill>
                          <a:latin typeface="Consolas"/>
                          <a:ea typeface="Consolas"/>
                          <a:cs typeface="Consolas"/>
                          <a:sym typeface="Consolas"/>
                        </a:rPr>
                        <a:t>repl code</a:t>
                      </a: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EF5DB0"/>
                        </a:buClr>
                        <a:buSzPts val="1200"/>
                        <a:buFont typeface="Arial"/>
                        <a:buNone/>
                      </a:pPr>
                      <a:r>
                        <a:rPr lang="en-GB" sz="1600" b="0">
                          <a:solidFill>
                            <a:srgbClr val="EF5DB0"/>
                          </a:solidFill>
                        </a:rPr>
                        <a:t>Explanation/Story</a:t>
                      </a: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1"/>
                  </a:ext>
                </a:extLst>
              </a:tr>
              <a:tr h="333633">
                <a:tc>
                  <a:txBody>
                    <a:bodyPr/>
                    <a:lstStyle/>
                    <a:p>
                      <a:pPr marL="0" marR="0" lvl="0" indent="0" algn="l" rtl="0">
                        <a:spcBef>
                          <a:spcPts val="0"/>
                        </a:spcBef>
                        <a:spcAft>
                          <a:spcPts val="0"/>
                        </a:spcAft>
                        <a:buNone/>
                      </a:pPr>
                      <a:r>
                        <a:rPr lang="en-GB" sz="1600" b="0">
                          <a:solidFill>
                            <a:schemeClr val="dk1"/>
                          </a:solidFill>
                          <a:latin typeface="Consolas"/>
                          <a:ea typeface="Consolas"/>
                          <a:cs typeface="Consolas"/>
                          <a:sym typeface="Consolas"/>
                        </a:rPr>
                        <a:t>repl code</a:t>
                      </a: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GB" sz="1600" b="0">
                          <a:solidFill>
                            <a:srgbClr val="EF5DB0"/>
                          </a:solidFill>
                        </a:rPr>
                        <a:t>Explanation/Story</a:t>
                      </a: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3"/>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7"/>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9"/>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11"/>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2"/>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13"/>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4"/>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15"/>
                  </a:ext>
                </a:extLst>
              </a:tr>
            </a:tbl>
          </a:graphicData>
        </a:graphic>
      </p:graphicFrame>
      <p:graphicFrame>
        <p:nvGraphicFramePr>
          <p:cNvPr id="38" name="Google Shape;38;p7"/>
          <p:cNvGraphicFramePr/>
          <p:nvPr/>
        </p:nvGraphicFramePr>
        <p:xfrm>
          <a:off x="6096000" y="620396"/>
          <a:ext cx="4000000" cy="4000000"/>
        </p:xfrm>
        <a:graphic>
          <a:graphicData uri="http://schemas.openxmlformats.org/drawingml/2006/table">
            <a:tbl>
              <a:tblPr bandRow="1">
                <a:noFill/>
              </a:tblPr>
              <a:tblGrid>
                <a:gridCol w="2413000">
                  <a:extLst>
                    <a:ext uri="{9D8B030D-6E8A-4147-A177-3AD203B41FA5}">
                      <a16:colId xmlns:a16="http://schemas.microsoft.com/office/drawing/2014/main" val="20000"/>
                    </a:ext>
                  </a:extLst>
                </a:gridCol>
                <a:gridCol w="3490900">
                  <a:extLst>
                    <a:ext uri="{9D8B030D-6E8A-4147-A177-3AD203B41FA5}">
                      <a16:colId xmlns:a16="http://schemas.microsoft.com/office/drawing/2014/main" val="20001"/>
                    </a:ext>
                  </a:extLst>
                </a:gridCol>
              </a:tblGrid>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0"/>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33633">
                <a:tc>
                  <a:txBody>
                    <a:bodyPr/>
                    <a:lstStyle/>
                    <a:p>
                      <a:pPr marL="0" marR="0" lvl="0" indent="0" algn="l" rtl="0">
                        <a:lnSpc>
                          <a:spcPct val="100000"/>
                        </a:lnSpc>
                        <a:spcBef>
                          <a:spcPts val="0"/>
                        </a:spcBef>
                        <a:spcAft>
                          <a:spcPts val="0"/>
                        </a:spcAft>
                        <a:buClr>
                          <a:schemeClr val="dk1"/>
                        </a:buClr>
                        <a:buSzPts val="1200"/>
                        <a:buFont typeface="Consolas"/>
                        <a:buNone/>
                      </a:pPr>
                      <a:r>
                        <a:rPr lang="en-GB" sz="1600" b="0">
                          <a:solidFill>
                            <a:schemeClr val="dk1"/>
                          </a:solidFill>
                          <a:latin typeface="Consolas"/>
                          <a:ea typeface="Consolas"/>
                          <a:cs typeface="Consolas"/>
                          <a:sym typeface="Consolas"/>
                        </a:rPr>
                        <a:t>repl code</a:t>
                      </a: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EF5DB0"/>
                        </a:buClr>
                        <a:buSzPts val="1200"/>
                        <a:buFont typeface="Arial"/>
                        <a:buNone/>
                      </a:pPr>
                      <a:r>
                        <a:rPr lang="en-GB" sz="1600" b="0">
                          <a:solidFill>
                            <a:srgbClr val="EF5DB0"/>
                          </a:solidFill>
                        </a:rPr>
                        <a:t>Explanation/Story</a:t>
                      </a: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2"/>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4"/>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6"/>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8"/>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10"/>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12"/>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3"/>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14"/>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7200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5"/>
                  </a:ext>
                </a:extLst>
              </a:tr>
            </a:tbl>
          </a:graphicData>
        </a:graphic>
      </p:graphicFrame>
      <p:cxnSp>
        <p:nvCxnSpPr>
          <p:cNvPr id="39" name="Google Shape;39;p7"/>
          <p:cNvCxnSpPr/>
          <p:nvPr/>
        </p:nvCxnSpPr>
        <p:spPr>
          <a:xfrm>
            <a:off x="6096000" y="610871"/>
            <a:ext cx="0" cy="5339200"/>
          </a:xfrm>
          <a:prstGeom prst="straightConnector1">
            <a:avLst/>
          </a:prstGeom>
          <a:noFill/>
          <a:ln w="38100" cap="flat" cmpd="sng">
            <a:solidFill>
              <a:schemeClr val="dk1"/>
            </a:solidFill>
            <a:prstDash val="solid"/>
            <a:miter lim="800000"/>
            <a:headEnd type="none" w="sm" len="sm"/>
            <a:tailEnd type="none" w="sm" len="sm"/>
          </a:ln>
        </p:spPr>
      </p:cxnSp>
      <p:sp>
        <p:nvSpPr>
          <p:cNvPr id="40" name="Google Shape;40;p7"/>
          <p:cNvSpPr txBox="1">
            <a:spLocks noGrp="1"/>
          </p:cNvSpPr>
          <p:nvPr>
            <p:ph type="title"/>
          </p:nvPr>
        </p:nvSpPr>
        <p:spPr>
          <a:xfrm>
            <a:off x="0" y="1767"/>
            <a:ext cx="12192000" cy="468000"/>
          </a:xfrm>
          <a:prstGeom prst="rect">
            <a:avLst/>
          </a:prstGeom>
          <a:solidFill>
            <a:schemeClr val="dk2"/>
          </a:solid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chemeClr val="lt1"/>
              </a:buClr>
              <a:buSzPts val="21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100"/>
              <a:buNone/>
              <a:defRPr sz="1867"/>
            </a:lvl2pPr>
            <a:lvl3pPr lvl="2">
              <a:spcBef>
                <a:spcPts val="0"/>
              </a:spcBef>
              <a:spcAft>
                <a:spcPts val="0"/>
              </a:spcAft>
              <a:buSzPts val="1100"/>
              <a:buNone/>
              <a:defRPr sz="1867"/>
            </a:lvl3pPr>
            <a:lvl4pPr lvl="3">
              <a:spcBef>
                <a:spcPts val="0"/>
              </a:spcBef>
              <a:spcAft>
                <a:spcPts val="0"/>
              </a:spcAft>
              <a:buSzPts val="1100"/>
              <a:buNone/>
              <a:defRPr sz="1867"/>
            </a:lvl4pPr>
            <a:lvl5pPr lvl="4">
              <a:spcBef>
                <a:spcPts val="0"/>
              </a:spcBef>
              <a:spcAft>
                <a:spcPts val="0"/>
              </a:spcAft>
              <a:buSzPts val="1100"/>
              <a:buNone/>
              <a:defRPr sz="1867"/>
            </a:lvl5pPr>
            <a:lvl6pPr lvl="5">
              <a:spcBef>
                <a:spcPts val="0"/>
              </a:spcBef>
              <a:spcAft>
                <a:spcPts val="0"/>
              </a:spcAft>
              <a:buSzPts val="1100"/>
              <a:buNone/>
              <a:defRPr sz="1867"/>
            </a:lvl6pPr>
            <a:lvl7pPr lvl="6">
              <a:spcBef>
                <a:spcPts val="0"/>
              </a:spcBef>
              <a:spcAft>
                <a:spcPts val="0"/>
              </a:spcAft>
              <a:buSzPts val="1100"/>
              <a:buNone/>
              <a:defRPr sz="1867"/>
            </a:lvl7pPr>
            <a:lvl8pPr lvl="7">
              <a:spcBef>
                <a:spcPts val="0"/>
              </a:spcBef>
              <a:spcAft>
                <a:spcPts val="0"/>
              </a:spcAft>
              <a:buSzPts val="1100"/>
              <a:buNone/>
              <a:defRPr sz="1867"/>
            </a:lvl8pPr>
            <a:lvl9pPr lvl="8">
              <a:spcBef>
                <a:spcPts val="0"/>
              </a:spcBef>
              <a:spcAft>
                <a:spcPts val="0"/>
              </a:spcAft>
              <a:buSzPts val="1100"/>
              <a:buNone/>
              <a:defRPr sz="1867"/>
            </a:lvl9pPr>
          </a:lstStyle>
          <a:p>
            <a:endParaRPr/>
          </a:p>
        </p:txBody>
      </p:sp>
    </p:spTree>
    <p:extLst>
      <p:ext uri="{BB962C8B-B14F-4D97-AF65-F5344CB8AC3E}">
        <p14:creationId xmlns:p14="http://schemas.microsoft.com/office/powerpoint/2010/main" val="20055593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py_REPL_Multilines">
  <p:cSld name="Copy_REPL_Multilines">
    <p:spTree>
      <p:nvGrpSpPr>
        <p:cNvPr id="1" name="Shape 41"/>
        <p:cNvGrpSpPr/>
        <p:nvPr/>
      </p:nvGrpSpPr>
      <p:grpSpPr>
        <a:xfrm>
          <a:off x="0" y="0"/>
          <a:ext cx="0" cy="0"/>
          <a:chOff x="0" y="0"/>
          <a:chExt cx="0" cy="0"/>
        </a:xfrm>
      </p:grpSpPr>
      <p:graphicFrame>
        <p:nvGraphicFramePr>
          <p:cNvPr id="42" name="Google Shape;42;p8"/>
          <p:cNvGraphicFramePr/>
          <p:nvPr/>
        </p:nvGraphicFramePr>
        <p:xfrm>
          <a:off x="192087" y="620713"/>
          <a:ext cx="4000000" cy="4000000"/>
        </p:xfrm>
        <a:graphic>
          <a:graphicData uri="http://schemas.openxmlformats.org/drawingml/2006/table">
            <a:tbl>
              <a:tblPr bandRow="1">
                <a:noFill/>
              </a:tblPr>
              <a:tblGrid>
                <a:gridCol w="5895200">
                  <a:extLst>
                    <a:ext uri="{9D8B030D-6E8A-4147-A177-3AD203B41FA5}">
                      <a16:colId xmlns:a16="http://schemas.microsoft.com/office/drawing/2014/main" val="20000"/>
                    </a:ext>
                  </a:extLst>
                </a:gridCol>
                <a:gridCol w="5912633">
                  <a:extLst>
                    <a:ext uri="{9D8B030D-6E8A-4147-A177-3AD203B41FA5}">
                      <a16:colId xmlns:a16="http://schemas.microsoft.com/office/drawing/2014/main" val="20001"/>
                    </a:ext>
                  </a:extLst>
                </a:gridCol>
              </a:tblGrid>
              <a:tr h="333633">
                <a:tc>
                  <a:txBody>
                    <a:bodyPr/>
                    <a:lstStyle/>
                    <a:p>
                      <a:pPr marL="0" marR="0" lvl="0" indent="0" algn="l" rtl="0">
                        <a:spcBef>
                          <a:spcPts val="0"/>
                        </a:spcBef>
                        <a:spcAft>
                          <a:spcPts val="0"/>
                        </a:spcAft>
                        <a:buNone/>
                      </a:pPr>
                      <a:r>
                        <a:rPr lang="en-GB" sz="1600" b="0">
                          <a:solidFill>
                            <a:schemeClr val="dk1"/>
                          </a:solidFill>
                          <a:latin typeface="Consolas"/>
                          <a:ea typeface="Consolas"/>
                          <a:cs typeface="Consolas"/>
                          <a:sym typeface="Consolas"/>
                        </a:rPr>
                        <a:t>repl code</a:t>
                      </a: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GB" sz="1600" b="0">
                          <a:solidFill>
                            <a:srgbClr val="EF5DB0"/>
                          </a:solidFill>
                        </a:rPr>
                        <a:t>Explanation/Story</a:t>
                      </a: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33633">
                <a:tc>
                  <a:txBody>
                    <a:bodyPr/>
                    <a:lstStyle/>
                    <a:p>
                      <a:pPr marL="0" marR="0" lvl="0" indent="0" algn="l" rtl="0">
                        <a:spcBef>
                          <a:spcPts val="0"/>
                        </a:spcBef>
                        <a:spcAft>
                          <a:spcPts val="0"/>
                        </a:spcAft>
                        <a:buNone/>
                      </a:pPr>
                      <a:r>
                        <a:rPr lang="en-GB" sz="1600" b="0">
                          <a:solidFill>
                            <a:schemeClr val="dk1"/>
                          </a:solidFill>
                          <a:latin typeface="Consolas"/>
                          <a:ea typeface="Consolas"/>
                          <a:cs typeface="Consolas"/>
                          <a:sym typeface="Consolas"/>
                        </a:rPr>
                        <a:t>repl code</a:t>
                      </a: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lnSpc>
                          <a:spcPct val="100000"/>
                        </a:lnSpc>
                        <a:spcBef>
                          <a:spcPts val="0"/>
                        </a:spcBef>
                        <a:spcAft>
                          <a:spcPts val="0"/>
                        </a:spcAft>
                        <a:buClr>
                          <a:srgbClr val="EF5DB0"/>
                        </a:buClr>
                        <a:buSzPts val="1200"/>
                        <a:buFont typeface="Arial"/>
                        <a:buNone/>
                      </a:pPr>
                      <a:r>
                        <a:rPr lang="en-GB" sz="1600" b="0">
                          <a:solidFill>
                            <a:srgbClr val="EF5DB0"/>
                          </a:solidFill>
                        </a:rPr>
                        <a:t>Explanation/Story</a:t>
                      </a: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1"/>
                  </a:ext>
                </a:extLst>
              </a:tr>
              <a:tr h="333633">
                <a:tc>
                  <a:txBody>
                    <a:bodyPr/>
                    <a:lstStyle/>
                    <a:p>
                      <a:pPr marL="0" marR="0" lvl="0" indent="0" algn="l" rtl="0">
                        <a:spcBef>
                          <a:spcPts val="0"/>
                        </a:spcBef>
                        <a:spcAft>
                          <a:spcPts val="0"/>
                        </a:spcAft>
                        <a:buNone/>
                      </a:pPr>
                      <a:r>
                        <a:rPr lang="en-GB" sz="1600" b="0">
                          <a:solidFill>
                            <a:schemeClr val="dk1"/>
                          </a:solidFill>
                          <a:latin typeface="Consolas"/>
                          <a:ea typeface="Consolas"/>
                          <a:cs typeface="Consolas"/>
                          <a:sym typeface="Consolas"/>
                        </a:rPr>
                        <a:t>repl code</a:t>
                      </a: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GB" sz="1600" b="0">
                          <a:solidFill>
                            <a:srgbClr val="EF5DB0"/>
                          </a:solidFill>
                        </a:rPr>
                        <a:t>Explanation/Story</a:t>
                      </a: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3"/>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5"/>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7"/>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09"/>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0"/>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11"/>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2"/>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13"/>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14"/>
                  </a:ext>
                </a:extLst>
              </a:tr>
              <a:tr h="333633">
                <a:tc>
                  <a:txBody>
                    <a:bodyPr/>
                    <a:lstStyle/>
                    <a:p>
                      <a:pPr marL="0" marR="0" lvl="0" indent="0" algn="l" rtl="0">
                        <a:spcBef>
                          <a:spcPts val="0"/>
                        </a:spcBef>
                        <a:spcAft>
                          <a:spcPts val="0"/>
                        </a:spcAft>
                        <a:buNone/>
                      </a:pPr>
                      <a:endParaRPr sz="1600" b="0">
                        <a:solidFill>
                          <a:schemeClr val="dk1"/>
                        </a:solidFill>
                        <a:latin typeface="Consolas"/>
                        <a:ea typeface="Consolas"/>
                        <a:cs typeface="Consolas"/>
                        <a:sym typeface="Consolas"/>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tc>
                  <a:txBody>
                    <a:bodyPr/>
                    <a:lstStyle/>
                    <a:p>
                      <a:pPr marL="0" marR="0" lvl="0" indent="0" algn="l" rtl="0">
                        <a:spcBef>
                          <a:spcPts val="0"/>
                        </a:spcBef>
                        <a:spcAft>
                          <a:spcPts val="0"/>
                        </a:spcAft>
                        <a:buNone/>
                      </a:pPr>
                      <a:endParaRPr sz="1600" b="0">
                        <a:solidFill>
                          <a:srgbClr val="EF5DB0"/>
                        </a:solidFill>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D8D8"/>
                    </a:solidFill>
                  </a:tcPr>
                </a:tc>
                <a:extLst>
                  <a:ext uri="{0D108BD9-81ED-4DB2-BD59-A6C34878D82A}">
                    <a16:rowId xmlns:a16="http://schemas.microsoft.com/office/drawing/2014/main" val="10015"/>
                  </a:ext>
                </a:extLst>
              </a:tr>
            </a:tbl>
          </a:graphicData>
        </a:graphic>
      </p:graphicFrame>
      <p:sp>
        <p:nvSpPr>
          <p:cNvPr id="43" name="Google Shape;43;p8"/>
          <p:cNvSpPr txBox="1">
            <a:spLocks noGrp="1"/>
          </p:cNvSpPr>
          <p:nvPr>
            <p:ph type="title"/>
          </p:nvPr>
        </p:nvSpPr>
        <p:spPr>
          <a:xfrm>
            <a:off x="0" y="1767"/>
            <a:ext cx="12192000" cy="468000"/>
          </a:xfrm>
          <a:prstGeom prst="rect">
            <a:avLst/>
          </a:prstGeom>
          <a:solidFill>
            <a:schemeClr val="dk2"/>
          </a:solid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chemeClr val="lt1"/>
              </a:buClr>
              <a:buSzPts val="21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100"/>
              <a:buNone/>
              <a:defRPr sz="1867"/>
            </a:lvl2pPr>
            <a:lvl3pPr lvl="2">
              <a:spcBef>
                <a:spcPts val="0"/>
              </a:spcBef>
              <a:spcAft>
                <a:spcPts val="0"/>
              </a:spcAft>
              <a:buSzPts val="1100"/>
              <a:buNone/>
              <a:defRPr sz="1867"/>
            </a:lvl3pPr>
            <a:lvl4pPr lvl="3">
              <a:spcBef>
                <a:spcPts val="0"/>
              </a:spcBef>
              <a:spcAft>
                <a:spcPts val="0"/>
              </a:spcAft>
              <a:buSzPts val="1100"/>
              <a:buNone/>
              <a:defRPr sz="1867"/>
            </a:lvl4pPr>
            <a:lvl5pPr lvl="4">
              <a:spcBef>
                <a:spcPts val="0"/>
              </a:spcBef>
              <a:spcAft>
                <a:spcPts val="0"/>
              </a:spcAft>
              <a:buSzPts val="1100"/>
              <a:buNone/>
              <a:defRPr sz="1867"/>
            </a:lvl5pPr>
            <a:lvl6pPr lvl="5">
              <a:spcBef>
                <a:spcPts val="0"/>
              </a:spcBef>
              <a:spcAft>
                <a:spcPts val="0"/>
              </a:spcAft>
              <a:buSzPts val="1100"/>
              <a:buNone/>
              <a:defRPr sz="1867"/>
            </a:lvl6pPr>
            <a:lvl7pPr lvl="6">
              <a:spcBef>
                <a:spcPts val="0"/>
              </a:spcBef>
              <a:spcAft>
                <a:spcPts val="0"/>
              </a:spcAft>
              <a:buSzPts val="1100"/>
              <a:buNone/>
              <a:defRPr sz="1867"/>
            </a:lvl7pPr>
            <a:lvl8pPr lvl="7">
              <a:spcBef>
                <a:spcPts val="0"/>
              </a:spcBef>
              <a:spcAft>
                <a:spcPts val="0"/>
              </a:spcAft>
              <a:buSzPts val="1100"/>
              <a:buNone/>
              <a:defRPr sz="1867"/>
            </a:lvl8pPr>
            <a:lvl9pPr lvl="8">
              <a:spcBef>
                <a:spcPts val="0"/>
              </a:spcBef>
              <a:spcAft>
                <a:spcPts val="0"/>
              </a:spcAft>
              <a:buSzPts val="1100"/>
              <a:buNone/>
              <a:defRPr sz="1867"/>
            </a:lvl9pPr>
          </a:lstStyle>
          <a:p>
            <a:endParaRPr/>
          </a:p>
        </p:txBody>
      </p:sp>
    </p:spTree>
    <p:extLst>
      <p:ext uri="{BB962C8B-B14F-4D97-AF65-F5344CB8AC3E}">
        <p14:creationId xmlns:p14="http://schemas.microsoft.com/office/powerpoint/2010/main" val="3892591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_Text">
  <p:cSld name="3_Text">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blip>
          <a:srcRect/>
          <a:stretch/>
        </p:blipFill>
        <p:spPr>
          <a:xfrm>
            <a:off x="192088" y="3582987"/>
            <a:ext cx="5885600" cy="2366800"/>
          </a:xfrm>
          <a:prstGeom prst="rect">
            <a:avLst/>
          </a:prstGeom>
          <a:noFill/>
          <a:ln>
            <a:noFill/>
          </a:ln>
        </p:spPr>
      </p:pic>
      <p:graphicFrame>
        <p:nvGraphicFramePr>
          <p:cNvPr id="46" name="Google Shape;46;p9"/>
          <p:cNvGraphicFramePr/>
          <p:nvPr/>
        </p:nvGraphicFramePr>
        <p:xfrm>
          <a:off x="7901540" y="3790951"/>
          <a:ext cx="4000000" cy="4000000"/>
        </p:xfrm>
        <a:graphic>
          <a:graphicData uri="http://schemas.openxmlformats.org/drawingml/2006/table">
            <a:tbl>
              <a:tblPr firstRow="1" bandRow="1">
                <a:noFill/>
              </a:tblPr>
              <a:tblGrid>
                <a:gridCol w="2510333">
                  <a:extLst>
                    <a:ext uri="{9D8B030D-6E8A-4147-A177-3AD203B41FA5}">
                      <a16:colId xmlns:a16="http://schemas.microsoft.com/office/drawing/2014/main" val="20000"/>
                    </a:ext>
                  </a:extLst>
                </a:gridCol>
              </a:tblGrid>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5"/>
                  </a:ext>
                </a:extLst>
              </a:tr>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6"/>
                  </a:ext>
                </a:extLst>
              </a:tr>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7"/>
                  </a:ext>
                </a:extLst>
              </a:tr>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8"/>
                  </a:ext>
                </a:extLst>
              </a:tr>
              <a:tr h="215900">
                <a:tc>
                  <a:txBody>
                    <a:bodyPr/>
                    <a:lstStyle/>
                    <a:p>
                      <a:pPr marL="0" marR="0" lvl="0" indent="0" algn="l" rtl="0">
                        <a:spcBef>
                          <a:spcPts val="0"/>
                        </a:spcBef>
                        <a:spcAft>
                          <a:spcPts val="0"/>
                        </a:spcAft>
                        <a:buNone/>
                      </a:pPr>
                      <a:endParaRPr sz="800">
                        <a:solidFill>
                          <a:srgbClr val="D14698"/>
                        </a:solidFill>
                      </a:endParaRPr>
                    </a:p>
                  </a:txBody>
                  <a:tcPr marL="0" marR="0" marT="0" marB="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9"/>
                  </a:ext>
                </a:extLst>
              </a:tr>
            </a:tbl>
          </a:graphicData>
        </a:graphic>
      </p:graphicFrame>
      <p:sp>
        <p:nvSpPr>
          <p:cNvPr id="47" name="Google Shape;47;p9"/>
          <p:cNvSpPr txBox="1"/>
          <p:nvPr/>
        </p:nvSpPr>
        <p:spPr>
          <a:xfrm>
            <a:off x="6460421" y="3713948"/>
            <a:ext cx="1058400" cy="646400"/>
          </a:xfrm>
          <a:prstGeom prst="rect">
            <a:avLst/>
          </a:prstGeom>
          <a:noFill/>
          <a:ln>
            <a:noFill/>
          </a:ln>
        </p:spPr>
        <p:txBody>
          <a:bodyPr spcFirstLastPara="1" wrap="square" lIns="91433" tIns="45700" rIns="91433" bIns="45700" anchor="t" anchorCtr="0">
            <a:noAutofit/>
          </a:bodyPr>
          <a:lstStyle/>
          <a:p>
            <a:pPr marL="0" marR="0" lvl="0" indent="0" algn="l" rtl="0">
              <a:spcBef>
                <a:spcPts val="0"/>
              </a:spcBef>
              <a:spcAft>
                <a:spcPts val="0"/>
              </a:spcAft>
              <a:buNone/>
            </a:pPr>
            <a:r>
              <a:rPr lang="en-GB" sz="1867" b="1">
                <a:solidFill>
                  <a:schemeClr val="dk1"/>
                </a:solidFill>
                <a:latin typeface="Arial"/>
                <a:ea typeface="Arial"/>
                <a:cs typeface="Arial"/>
                <a:sym typeface="Arial"/>
              </a:rPr>
              <a:t>Colour</a:t>
            </a:r>
            <a:endParaRPr sz="1867" b="1">
              <a:solidFill>
                <a:schemeClr val="dk1"/>
              </a:solidFill>
              <a:latin typeface="Arial"/>
              <a:ea typeface="Arial"/>
              <a:cs typeface="Arial"/>
              <a:sym typeface="Arial"/>
            </a:endParaRPr>
          </a:p>
          <a:p>
            <a:pPr marL="0" marR="0" lvl="0" indent="0" algn="l" rtl="0">
              <a:spcBef>
                <a:spcPts val="0"/>
              </a:spcBef>
              <a:spcAft>
                <a:spcPts val="0"/>
              </a:spcAft>
              <a:buNone/>
            </a:pPr>
            <a:r>
              <a:rPr lang="en-GB" sz="1867" b="1">
                <a:solidFill>
                  <a:schemeClr val="dk1"/>
                </a:solidFill>
                <a:latin typeface="Arial"/>
                <a:ea typeface="Arial"/>
                <a:cs typeface="Arial"/>
                <a:sym typeface="Arial"/>
              </a:rPr>
              <a:t>Palette</a:t>
            </a:r>
            <a:endParaRPr sz="1867" b="1">
              <a:solidFill>
                <a:schemeClr val="dk1"/>
              </a:solidFill>
              <a:latin typeface="Arial"/>
              <a:ea typeface="Arial"/>
              <a:cs typeface="Arial"/>
              <a:sym typeface="Arial"/>
            </a:endParaRPr>
          </a:p>
        </p:txBody>
      </p:sp>
      <p:sp>
        <p:nvSpPr>
          <p:cNvPr id="48" name="Google Shape;48;p9"/>
          <p:cNvSpPr txBox="1">
            <a:spLocks noGrp="1"/>
          </p:cNvSpPr>
          <p:nvPr>
            <p:ph type="body" idx="1"/>
          </p:nvPr>
        </p:nvSpPr>
        <p:spPr>
          <a:xfrm>
            <a:off x="192088" y="-1"/>
            <a:ext cx="11808000" cy="620800"/>
          </a:xfrm>
          <a:prstGeom prst="rect">
            <a:avLst/>
          </a:prstGeom>
          <a:noFill/>
          <a:ln>
            <a:noFill/>
          </a:ln>
        </p:spPr>
        <p:txBody>
          <a:bodyPr spcFirstLastPara="1" wrap="square" lIns="0" tIns="0" rIns="0" bIns="0" anchor="ctr" anchorCtr="0">
            <a:noAutofit/>
          </a:bodyPr>
          <a:lstStyle>
            <a:lvl1pPr marL="609585" marR="0" lvl="0" indent="-304792" algn="l" rtl="0">
              <a:lnSpc>
                <a:spcPct val="90000"/>
              </a:lnSpc>
              <a:spcBef>
                <a:spcPts val="1067"/>
              </a:spcBef>
              <a:spcAft>
                <a:spcPts val="0"/>
              </a:spcAft>
              <a:buClr>
                <a:schemeClr val="dk1"/>
              </a:buClr>
              <a:buSzPts val="2100"/>
              <a:buFont typeface="Arial"/>
              <a:buNone/>
              <a:defRPr sz="2800" b="1"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1"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1"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1"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1"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03798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34059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34059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A1737C3-FC81-4B40-A2EE-06C6D597EBF8}" type="datetimeFigureOut">
              <a:rPr lang="en-US" smtClean="0"/>
              <a:t>4/22/2020</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4EEE094-E2C4-8342-9F17-43639186DF8B}" type="slidenum">
              <a:rPr lang="en-US" smtClean="0"/>
              <a:t>‹#›</a:t>
            </a:fld>
            <a:endParaRPr lang="en-US"/>
          </a:p>
        </p:txBody>
      </p:sp>
    </p:spTree>
    <p:extLst>
      <p:ext uri="{BB962C8B-B14F-4D97-AF65-F5344CB8AC3E}">
        <p14:creationId xmlns:p14="http://schemas.microsoft.com/office/powerpoint/2010/main" val="36065159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Review">
  <p:cSld name="Review">
    <p:spTree>
      <p:nvGrpSpPr>
        <p:cNvPr id="1" name="Shape 49"/>
        <p:cNvGrpSpPr/>
        <p:nvPr/>
      </p:nvGrpSpPr>
      <p:grpSpPr>
        <a:xfrm>
          <a:off x="0" y="0"/>
          <a:ext cx="0" cy="0"/>
          <a:chOff x="0" y="0"/>
          <a:chExt cx="0" cy="0"/>
        </a:xfrm>
      </p:grpSpPr>
      <p:pic>
        <p:nvPicPr>
          <p:cNvPr id="50" name="Google Shape;50;p10"/>
          <p:cNvPicPr preferRelativeResize="0"/>
          <p:nvPr/>
        </p:nvPicPr>
        <p:blipFill rotWithShape="1">
          <a:blip r:embed="rId2">
            <a:alphaModFix/>
          </a:blip>
          <a:srcRect l="35769" t="43170" r="23931" b="55035"/>
          <a:stretch/>
        </p:blipFill>
        <p:spPr>
          <a:xfrm>
            <a:off x="-2" y="2172"/>
            <a:ext cx="12192003" cy="474784"/>
          </a:xfrm>
          <a:prstGeom prst="rect">
            <a:avLst/>
          </a:prstGeom>
          <a:noFill/>
          <a:ln>
            <a:noFill/>
          </a:ln>
        </p:spPr>
      </p:pic>
      <p:sp>
        <p:nvSpPr>
          <p:cNvPr id="51" name="Google Shape;51;p10"/>
          <p:cNvSpPr txBox="1">
            <a:spLocks noGrp="1"/>
          </p:cNvSpPr>
          <p:nvPr>
            <p:ph type="body" idx="1"/>
          </p:nvPr>
        </p:nvSpPr>
        <p:spPr>
          <a:xfrm>
            <a:off x="192088" y="618945"/>
            <a:ext cx="11808000" cy="4231600"/>
          </a:xfrm>
          <a:prstGeom prst="rect">
            <a:avLst/>
          </a:prstGeom>
          <a:noFill/>
          <a:ln>
            <a:noFill/>
          </a:ln>
        </p:spPr>
        <p:txBody>
          <a:bodyPr spcFirstLastPara="1" wrap="square" lIns="0" tIns="0" rIns="0" bIns="0" anchor="t" anchorCtr="0">
            <a:noAutofit/>
          </a:bodyPr>
          <a:lstStyle>
            <a:lvl1pPr marL="609585" marR="0" lvl="0" indent="-431789" algn="l" rtl="0">
              <a:lnSpc>
                <a:spcPct val="90000"/>
              </a:lnSpc>
              <a:spcBef>
                <a:spcPts val="10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1pPr>
            <a:lvl2pPr marL="1219170" marR="0" lvl="1"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52" name="Google Shape;52;p10"/>
          <p:cNvSpPr/>
          <p:nvPr/>
        </p:nvSpPr>
        <p:spPr>
          <a:xfrm>
            <a:off x="0" y="0"/>
            <a:ext cx="12192000" cy="480000"/>
          </a:xfrm>
          <a:prstGeom prst="rect">
            <a:avLst/>
          </a:prstGeom>
          <a:noFill/>
          <a:ln>
            <a:noFill/>
          </a:ln>
        </p:spPr>
        <p:txBody>
          <a:bodyPr spcFirstLastPara="1" wrap="square" lIns="91433" tIns="45700" rIns="91433" bIns="45700" anchor="t" anchorCtr="0">
            <a:noAutofit/>
          </a:bodyPr>
          <a:lstStyle/>
          <a:p>
            <a:pPr marL="0" marR="0" lvl="0" indent="0" algn="ctr" rtl="0">
              <a:lnSpc>
                <a:spcPct val="90000"/>
              </a:lnSpc>
              <a:spcBef>
                <a:spcPts val="0"/>
              </a:spcBef>
              <a:spcAft>
                <a:spcPts val="0"/>
              </a:spcAft>
              <a:buClr>
                <a:schemeClr val="lt1"/>
              </a:buClr>
              <a:buSzPts val="2100"/>
              <a:buFont typeface="Arial"/>
              <a:buNone/>
            </a:pPr>
            <a:r>
              <a:rPr lang="en-GB" sz="2800">
                <a:solidFill>
                  <a:schemeClr val="lt1"/>
                </a:solidFill>
                <a:latin typeface="Arial"/>
                <a:ea typeface="Arial"/>
                <a:cs typeface="Arial"/>
                <a:sym typeface="Arial"/>
              </a:rPr>
              <a:t>Review Quiz</a:t>
            </a:r>
            <a:endParaRPr sz="1467"/>
          </a:p>
        </p:txBody>
      </p:sp>
      <p:sp>
        <p:nvSpPr>
          <p:cNvPr id="53" name="Google Shape;53;p10"/>
          <p:cNvSpPr txBox="1">
            <a:spLocks noGrp="1"/>
          </p:cNvSpPr>
          <p:nvPr>
            <p:ph type="sldNum" idx="12"/>
          </p:nvPr>
        </p:nvSpPr>
        <p:spPr>
          <a:xfrm>
            <a:off x="192088" y="6303963"/>
            <a:ext cx="615600" cy="365200"/>
          </a:xfrm>
          <a:prstGeom prst="rect">
            <a:avLst/>
          </a:prstGeom>
          <a:noFill/>
          <a:ln>
            <a:noFill/>
          </a:ln>
        </p:spPr>
        <p:txBody>
          <a:bodyPr spcFirstLastPara="1" wrap="square" lIns="0" tIns="0" rIns="0" bIns="0" anchor="b" anchorCtr="0">
            <a:noAutofit/>
          </a:bodyPr>
          <a:lstStyle>
            <a:lvl1pPr marL="0" lvl="0" indent="0" algn="l">
              <a:spcBef>
                <a:spcPts val="0"/>
              </a:spcBef>
              <a:buNone/>
              <a:defRPr sz="1200" b="1">
                <a:solidFill>
                  <a:schemeClr val="dk2"/>
                </a:solidFill>
                <a:latin typeface="Arial"/>
                <a:ea typeface="Arial"/>
                <a:cs typeface="Arial"/>
                <a:sym typeface="Arial"/>
              </a:defRPr>
            </a:lvl1pPr>
            <a:lvl2pPr marL="0" lvl="1" indent="0" algn="l">
              <a:spcBef>
                <a:spcPts val="0"/>
              </a:spcBef>
              <a:buNone/>
              <a:defRPr sz="1200" b="1">
                <a:solidFill>
                  <a:schemeClr val="dk2"/>
                </a:solidFill>
                <a:latin typeface="Arial"/>
                <a:ea typeface="Arial"/>
                <a:cs typeface="Arial"/>
                <a:sym typeface="Arial"/>
              </a:defRPr>
            </a:lvl2pPr>
            <a:lvl3pPr marL="0" lvl="2" indent="0" algn="l">
              <a:spcBef>
                <a:spcPts val="0"/>
              </a:spcBef>
              <a:buNone/>
              <a:defRPr sz="1200" b="1">
                <a:solidFill>
                  <a:schemeClr val="dk2"/>
                </a:solidFill>
                <a:latin typeface="Arial"/>
                <a:ea typeface="Arial"/>
                <a:cs typeface="Arial"/>
                <a:sym typeface="Arial"/>
              </a:defRPr>
            </a:lvl3pPr>
            <a:lvl4pPr marL="0" lvl="3" indent="0" algn="l">
              <a:spcBef>
                <a:spcPts val="0"/>
              </a:spcBef>
              <a:buNone/>
              <a:defRPr sz="1200" b="1">
                <a:solidFill>
                  <a:schemeClr val="dk2"/>
                </a:solidFill>
                <a:latin typeface="Arial"/>
                <a:ea typeface="Arial"/>
                <a:cs typeface="Arial"/>
                <a:sym typeface="Arial"/>
              </a:defRPr>
            </a:lvl4pPr>
            <a:lvl5pPr marL="0" lvl="4" indent="0" algn="l">
              <a:spcBef>
                <a:spcPts val="0"/>
              </a:spcBef>
              <a:buNone/>
              <a:defRPr sz="1200" b="1">
                <a:solidFill>
                  <a:schemeClr val="dk2"/>
                </a:solidFill>
                <a:latin typeface="Arial"/>
                <a:ea typeface="Arial"/>
                <a:cs typeface="Arial"/>
                <a:sym typeface="Arial"/>
              </a:defRPr>
            </a:lvl5pPr>
            <a:lvl6pPr marL="0" lvl="5" indent="0" algn="l">
              <a:spcBef>
                <a:spcPts val="0"/>
              </a:spcBef>
              <a:buNone/>
              <a:defRPr sz="1200" b="1">
                <a:solidFill>
                  <a:schemeClr val="dk2"/>
                </a:solidFill>
                <a:latin typeface="Arial"/>
                <a:ea typeface="Arial"/>
                <a:cs typeface="Arial"/>
                <a:sym typeface="Arial"/>
              </a:defRPr>
            </a:lvl6pPr>
            <a:lvl7pPr marL="0" lvl="6" indent="0" algn="l">
              <a:spcBef>
                <a:spcPts val="0"/>
              </a:spcBef>
              <a:buNone/>
              <a:defRPr sz="1200" b="1">
                <a:solidFill>
                  <a:schemeClr val="dk2"/>
                </a:solidFill>
                <a:latin typeface="Arial"/>
                <a:ea typeface="Arial"/>
                <a:cs typeface="Arial"/>
                <a:sym typeface="Arial"/>
              </a:defRPr>
            </a:lvl7pPr>
            <a:lvl8pPr marL="0" lvl="7" indent="0" algn="l">
              <a:spcBef>
                <a:spcPts val="0"/>
              </a:spcBef>
              <a:buNone/>
              <a:defRPr sz="1200" b="1">
                <a:solidFill>
                  <a:schemeClr val="dk2"/>
                </a:solidFill>
                <a:latin typeface="Arial"/>
                <a:ea typeface="Arial"/>
                <a:cs typeface="Arial"/>
                <a:sym typeface="Arial"/>
              </a:defRPr>
            </a:lvl8pPr>
            <a:lvl9pPr marL="0" lvl="8" indent="0" algn="l">
              <a:spcBef>
                <a:spcPts val="0"/>
              </a:spcBef>
              <a:buNone/>
              <a:defRPr sz="1200" b="1">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11240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100"/>
              <a:buNone/>
              <a:defRPr sz="1867"/>
            </a:lvl2pPr>
            <a:lvl3pPr lvl="2">
              <a:spcBef>
                <a:spcPts val="0"/>
              </a:spcBef>
              <a:spcAft>
                <a:spcPts val="0"/>
              </a:spcAft>
              <a:buSzPts val="1100"/>
              <a:buNone/>
              <a:defRPr sz="1867"/>
            </a:lvl3pPr>
            <a:lvl4pPr lvl="3">
              <a:spcBef>
                <a:spcPts val="0"/>
              </a:spcBef>
              <a:spcAft>
                <a:spcPts val="0"/>
              </a:spcAft>
              <a:buSzPts val="1100"/>
              <a:buNone/>
              <a:defRPr sz="1867"/>
            </a:lvl4pPr>
            <a:lvl5pPr lvl="4">
              <a:spcBef>
                <a:spcPts val="0"/>
              </a:spcBef>
              <a:spcAft>
                <a:spcPts val="0"/>
              </a:spcAft>
              <a:buSzPts val="1100"/>
              <a:buNone/>
              <a:defRPr sz="1867"/>
            </a:lvl5pPr>
            <a:lvl6pPr lvl="5">
              <a:spcBef>
                <a:spcPts val="0"/>
              </a:spcBef>
              <a:spcAft>
                <a:spcPts val="0"/>
              </a:spcAft>
              <a:buSzPts val="1100"/>
              <a:buNone/>
              <a:defRPr sz="1867"/>
            </a:lvl6pPr>
            <a:lvl7pPr lvl="6">
              <a:spcBef>
                <a:spcPts val="0"/>
              </a:spcBef>
              <a:spcAft>
                <a:spcPts val="0"/>
              </a:spcAft>
              <a:buSzPts val="1100"/>
              <a:buNone/>
              <a:defRPr sz="1867"/>
            </a:lvl7pPr>
            <a:lvl8pPr lvl="7">
              <a:spcBef>
                <a:spcPts val="0"/>
              </a:spcBef>
              <a:spcAft>
                <a:spcPts val="0"/>
              </a:spcAft>
              <a:buSzPts val="1100"/>
              <a:buNone/>
              <a:defRPr sz="1867"/>
            </a:lvl8pPr>
            <a:lvl9pPr lvl="8">
              <a:spcBef>
                <a:spcPts val="0"/>
              </a:spcBef>
              <a:spcAft>
                <a:spcPts val="0"/>
              </a:spcAft>
              <a:buSzPts val="1100"/>
              <a:buNone/>
              <a:defRPr sz="1867"/>
            </a:lvl9pPr>
          </a:lstStyle>
          <a:p>
            <a:endParaRPr/>
          </a:p>
        </p:txBody>
      </p:sp>
      <p:sp>
        <p:nvSpPr>
          <p:cNvPr id="56" name="Google Shape;56;p11"/>
          <p:cNvSpPr txBox="1">
            <a:spLocks noGrp="1"/>
          </p:cNvSpPr>
          <p:nvPr>
            <p:ph type="body" idx="1"/>
          </p:nvPr>
        </p:nvSpPr>
        <p:spPr>
          <a:xfrm>
            <a:off x="838200" y="1340595"/>
            <a:ext cx="5181600" cy="4351200"/>
          </a:xfrm>
          <a:prstGeom prst="rect">
            <a:avLst/>
          </a:prstGeom>
          <a:noFill/>
          <a:ln>
            <a:noFill/>
          </a:ln>
        </p:spPr>
        <p:txBody>
          <a:bodyPr spcFirstLastPara="1" wrap="square" lIns="68575" tIns="34275" rIns="68575" bIns="34275" anchor="t" anchorCtr="0">
            <a:noAutofit/>
          </a:bodyPr>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57" name="Google Shape;57;p11"/>
          <p:cNvSpPr txBox="1">
            <a:spLocks noGrp="1"/>
          </p:cNvSpPr>
          <p:nvPr>
            <p:ph type="body" idx="2"/>
          </p:nvPr>
        </p:nvSpPr>
        <p:spPr>
          <a:xfrm>
            <a:off x="6172200" y="1340595"/>
            <a:ext cx="5181600" cy="4351200"/>
          </a:xfrm>
          <a:prstGeom prst="rect">
            <a:avLst/>
          </a:prstGeom>
          <a:noFill/>
          <a:ln>
            <a:noFill/>
          </a:ln>
        </p:spPr>
        <p:txBody>
          <a:bodyPr spcFirstLastPara="1" wrap="square" lIns="68575" tIns="34275" rIns="68575" bIns="34275" anchor="t" anchorCtr="0">
            <a:noAutofit/>
          </a:bodyPr>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58" name="Google Shape;58;p11"/>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67">
                <a:solidFill>
                  <a:schemeClr val="dk1"/>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59" name="Google Shape;59;p11"/>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67">
                <a:solidFill>
                  <a:schemeClr val="dk1"/>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60" name="Google Shape;60;p11"/>
          <p:cNvSpPr txBox="1">
            <a:spLocks noGrp="1"/>
          </p:cNvSpPr>
          <p:nvPr>
            <p:ph type="sldNum" idx="12"/>
          </p:nvPr>
        </p:nvSpPr>
        <p:spPr>
          <a:xfrm>
            <a:off x="192088" y="6303963"/>
            <a:ext cx="615600" cy="365200"/>
          </a:xfrm>
          <a:prstGeom prst="rect">
            <a:avLst/>
          </a:prstGeom>
          <a:noFill/>
          <a:ln>
            <a:noFill/>
          </a:ln>
        </p:spPr>
        <p:txBody>
          <a:bodyPr spcFirstLastPara="1" wrap="square" lIns="0" tIns="0" rIns="0" bIns="0" anchor="b"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GB" smtClean="0"/>
              <a:pPr/>
              <a:t>‹#›</a:t>
            </a:fld>
            <a:endParaRPr lang="en-GB"/>
          </a:p>
        </p:txBody>
      </p:sp>
      <p:sp>
        <p:nvSpPr>
          <p:cNvPr id="61" name="Google Shape;61;p11"/>
          <p:cNvSpPr/>
          <p:nvPr/>
        </p:nvSpPr>
        <p:spPr>
          <a:xfrm>
            <a:off x="2198255" y="1340595"/>
            <a:ext cx="7444400" cy="4256800"/>
          </a:xfrm>
          <a:prstGeom prst="rect">
            <a:avLst/>
          </a:prstGeom>
          <a:solidFill>
            <a:schemeClr val="accent1"/>
          </a:solidFill>
          <a:ln w="12700" cap="flat" cmpd="sng">
            <a:solidFill>
              <a:srgbClr val="91A48C"/>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Tree>
    <p:extLst>
      <p:ext uri="{BB962C8B-B14F-4D97-AF65-F5344CB8AC3E}">
        <p14:creationId xmlns:p14="http://schemas.microsoft.com/office/powerpoint/2010/main" val="35028964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839788" y="365125"/>
            <a:ext cx="10515600" cy="13256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chemeClr val="dk1"/>
              </a:buClr>
              <a:buSzPts val="2700"/>
              <a:buFont typeface="Arial"/>
              <a:buNone/>
              <a:defRPr sz="3600" b="1" i="0" u="none" strike="noStrike" cap="none">
                <a:solidFill>
                  <a:schemeClr val="dk1"/>
                </a:solidFill>
                <a:latin typeface="Arial"/>
                <a:ea typeface="Arial"/>
                <a:cs typeface="Arial"/>
                <a:sym typeface="Arial"/>
              </a:defRPr>
            </a:lvl1pPr>
            <a:lvl2pPr lvl="1">
              <a:spcBef>
                <a:spcPts val="0"/>
              </a:spcBef>
              <a:spcAft>
                <a:spcPts val="0"/>
              </a:spcAft>
              <a:buSzPts val="1100"/>
              <a:buNone/>
              <a:defRPr sz="1867"/>
            </a:lvl2pPr>
            <a:lvl3pPr lvl="2">
              <a:spcBef>
                <a:spcPts val="0"/>
              </a:spcBef>
              <a:spcAft>
                <a:spcPts val="0"/>
              </a:spcAft>
              <a:buSzPts val="1100"/>
              <a:buNone/>
              <a:defRPr sz="1867"/>
            </a:lvl3pPr>
            <a:lvl4pPr lvl="3">
              <a:spcBef>
                <a:spcPts val="0"/>
              </a:spcBef>
              <a:spcAft>
                <a:spcPts val="0"/>
              </a:spcAft>
              <a:buSzPts val="1100"/>
              <a:buNone/>
              <a:defRPr sz="1867"/>
            </a:lvl4pPr>
            <a:lvl5pPr lvl="4">
              <a:spcBef>
                <a:spcPts val="0"/>
              </a:spcBef>
              <a:spcAft>
                <a:spcPts val="0"/>
              </a:spcAft>
              <a:buSzPts val="1100"/>
              <a:buNone/>
              <a:defRPr sz="1867"/>
            </a:lvl5pPr>
            <a:lvl6pPr lvl="5">
              <a:spcBef>
                <a:spcPts val="0"/>
              </a:spcBef>
              <a:spcAft>
                <a:spcPts val="0"/>
              </a:spcAft>
              <a:buSzPts val="1100"/>
              <a:buNone/>
              <a:defRPr sz="1867"/>
            </a:lvl6pPr>
            <a:lvl7pPr lvl="6">
              <a:spcBef>
                <a:spcPts val="0"/>
              </a:spcBef>
              <a:spcAft>
                <a:spcPts val="0"/>
              </a:spcAft>
              <a:buSzPts val="1100"/>
              <a:buNone/>
              <a:defRPr sz="1867"/>
            </a:lvl7pPr>
            <a:lvl8pPr lvl="7">
              <a:spcBef>
                <a:spcPts val="0"/>
              </a:spcBef>
              <a:spcAft>
                <a:spcPts val="0"/>
              </a:spcAft>
              <a:buSzPts val="1100"/>
              <a:buNone/>
              <a:defRPr sz="1867"/>
            </a:lvl8pPr>
            <a:lvl9pPr lvl="8">
              <a:spcBef>
                <a:spcPts val="0"/>
              </a:spcBef>
              <a:spcAft>
                <a:spcPts val="0"/>
              </a:spcAft>
              <a:buSzPts val="1100"/>
              <a:buNone/>
              <a:defRPr sz="1867"/>
            </a:lvl9pPr>
          </a:lstStyle>
          <a:p>
            <a:endParaRPr/>
          </a:p>
        </p:txBody>
      </p:sp>
      <p:sp>
        <p:nvSpPr>
          <p:cNvPr id="64" name="Google Shape;64;p12"/>
          <p:cNvSpPr txBox="1">
            <a:spLocks noGrp="1"/>
          </p:cNvSpPr>
          <p:nvPr>
            <p:ph type="body" idx="1"/>
          </p:nvPr>
        </p:nvSpPr>
        <p:spPr>
          <a:xfrm>
            <a:off x="839788" y="1681163"/>
            <a:ext cx="5157600" cy="824000"/>
          </a:xfrm>
          <a:prstGeom prst="rect">
            <a:avLst/>
          </a:prstGeom>
          <a:noFill/>
          <a:ln>
            <a:noFill/>
          </a:ln>
        </p:spPr>
        <p:txBody>
          <a:bodyPr spcFirstLastPara="1" wrap="square" lIns="68575" tIns="34275" rIns="68575" bIns="34275" anchor="b" anchorCtr="0">
            <a:noAutofit/>
          </a:bodyPr>
          <a:lstStyle>
            <a:lvl1pPr marL="609585" marR="0" lvl="0" indent="-304792" algn="l" rtl="0">
              <a:lnSpc>
                <a:spcPct val="90000"/>
              </a:lnSpc>
              <a:spcBef>
                <a:spcPts val="1067"/>
              </a:spcBef>
              <a:spcAft>
                <a:spcPts val="0"/>
              </a:spcAft>
              <a:buClr>
                <a:schemeClr val="dk1"/>
              </a:buClr>
              <a:buSzPts val="1800"/>
              <a:buFont typeface="Arial"/>
              <a:buNone/>
              <a:defRPr sz="2400" b="1" i="0" u="none" strike="noStrike" cap="none">
                <a:solidFill>
                  <a:schemeClr val="dk1"/>
                </a:solidFill>
                <a:latin typeface="Arial"/>
                <a:ea typeface="Arial"/>
                <a:cs typeface="Arial"/>
                <a:sym typeface="Arial"/>
              </a:defRPr>
            </a:lvl1pPr>
            <a:lvl2pPr marL="1219170" marR="0" lvl="1" indent="-304792" algn="l" rtl="0">
              <a:lnSpc>
                <a:spcPct val="90000"/>
              </a:lnSpc>
              <a:spcBef>
                <a:spcPts val="533"/>
              </a:spcBef>
              <a:spcAft>
                <a:spcPts val="0"/>
              </a:spcAft>
              <a:buClr>
                <a:schemeClr val="dk1"/>
              </a:buClr>
              <a:buSzPts val="1500"/>
              <a:buFont typeface="Arial"/>
              <a:buNone/>
              <a:defRPr sz="2000" b="1" i="0" u="none" strike="noStrike" cap="none">
                <a:solidFill>
                  <a:schemeClr val="dk1"/>
                </a:solidFill>
                <a:latin typeface="Arial"/>
                <a:ea typeface="Arial"/>
                <a:cs typeface="Arial"/>
                <a:sym typeface="Arial"/>
              </a:defRPr>
            </a:lvl2pPr>
            <a:lvl3pPr marL="1828754" marR="0" lvl="2" indent="-304792" algn="l" rtl="0">
              <a:lnSpc>
                <a:spcPct val="90000"/>
              </a:lnSpc>
              <a:spcBef>
                <a:spcPts val="533"/>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3pPr>
            <a:lvl4pPr marL="2438339" marR="0" lvl="3"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4pPr>
            <a:lvl5pPr marL="3047924" marR="0" lvl="4"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5pPr>
            <a:lvl6pPr marL="3657509" marR="0" lvl="5"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6pPr>
            <a:lvl7pPr marL="4267093" marR="0" lvl="6"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7pPr>
            <a:lvl8pPr marL="4876678" marR="0" lvl="7"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8pPr>
            <a:lvl9pPr marL="5486263" marR="0" lvl="8"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9pPr>
          </a:lstStyle>
          <a:p>
            <a:endParaRPr/>
          </a:p>
        </p:txBody>
      </p:sp>
      <p:sp>
        <p:nvSpPr>
          <p:cNvPr id="65" name="Google Shape;65;p12"/>
          <p:cNvSpPr txBox="1">
            <a:spLocks noGrp="1"/>
          </p:cNvSpPr>
          <p:nvPr>
            <p:ph type="body" idx="2"/>
          </p:nvPr>
        </p:nvSpPr>
        <p:spPr>
          <a:xfrm>
            <a:off x="839788" y="2505075"/>
            <a:ext cx="5157600" cy="3684400"/>
          </a:xfrm>
          <a:prstGeom prst="rect">
            <a:avLst/>
          </a:prstGeom>
          <a:noFill/>
          <a:ln>
            <a:noFill/>
          </a:ln>
        </p:spPr>
        <p:txBody>
          <a:bodyPr spcFirstLastPara="1" wrap="square" lIns="68575" tIns="34275" rIns="68575" bIns="34275" anchor="t" anchorCtr="0">
            <a:noAutofit/>
          </a:bodyPr>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3"/>
          </p:nvPr>
        </p:nvSpPr>
        <p:spPr>
          <a:xfrm>
            <a:off x="6172200" y="1681163"/>
            <a:ext cx="5183200" cy="824000"/>
          </a:xfrm>
          <a:prstGeom prst="rect">
            <a:avLst/>
          </a:prstGeom>
          <a:noFill/>
          <a:ln>
            <a:noFill/>
          </a:ln>
        </p:spPr>
        <p:txBody>
          <a:bodyPr spcFirstLastPara="1" wrap="square" lIns="68575" tIns="34275" rIns="68575" bIns="34275" anchor="b" anchorCtr="0">
            <a:noAutofit/>
          </a:bodyPr>
          <a:lstStyle>
            <a:lvl1pPr marL="609585" marR="0" lvl="0" indent="-304792" algn="l" rtl="0">
              <a:lnSpc>
                <a:spcPct val="90000"/>
              </a:lnSpc>
              <a:spcBef>
                <a:spcPts val="1067"/>
              </a:spcBef>
              <a:spcAft>
                <a:spcPts val="0"/>
              </a:spcAft>
              <a:buClr>
                <a:schemeClr val="dk1"/>
              </a:buClr>
              <a:buSzPts val="1800"/>
              <a:buFont typeface="Arial"/>
              <a:buNone/>
              <a:defRPr sz="2400" b="1" i="0" u="none" strike="noStrike" cap="none">
                <a:solidFill>
                  <a:schemeClr val="dk1"/>
                </a:solidFill>
                <a:latin typeface="Arial"/>
                <a:ea typeface="Arial"/>
                <a:cs typeface="Arial"/>
                <a:sym typeface="Arial"/>
              </a:defRPr>
            </a:lvl1pPr>
            <a:lvl2pPr marL="1219170" marR="0" lvl="1" indent="-304792" algn="l" rtl="0">
              <a:lnSpc>
                <a:spcPct val="90000"/>
              </a:lnSpc>
              <a:spcBef>
                <a:spcPts val="533"/>
              </a:spcBef>
              <a:spcAft>
                <a:spcPts val="0"/>
              </a:spcAft>
              <a:buClr>
                <a:schemeClr val="dk1"/>
              </a:buClr>
              <a:buSzPts val="1500"/>
              <a:buFont typeface="Arial"/>
              <a:buNone/>
              <a:defRPr sz="2000" b="1" i="0" u="none" strike="noStrike" cap="none">
                <a:solidFill>
                  <a:schemeClr val="dk1"/>
                </a:solidFill>
                <a:latin typeface="Arial"/>
                <a:ea typeface="Arial"/>
                <a:cs typeface="Arial"/>
                <a:sym typeface="Arial"/>
              </a:defRPr>
            </a:lvl2pPr>
            <a:lvl3pPr marL="1828754" marR="0" lvl="2" indent="-304792" algn="l" rtl="0">
              <a:lnSpc>
                <a:spcPct val="90000"/>
              </a:lnSpc>
              <a:spcBef>
                <a:spcPts val="533"/>
              </a:spcBef>
              <a:spcAft>
                <a:spcPts val="0"/>
              </a:spcAft>
              <a:buClr>
                <a:schemeClr val="dk1"/>
              </a:buClr>
              <a:buSzPts val="1400"/>
              <a:buFont typeface="Arial"/>
              <a:buNone/>
              <a:defRPr sz="1867" b="1" i="0" u="none" strike="noStrike" cap="none">
                <a:solidFill>
                  <a:schemeClr val="dk1"/>
                </a:solidFill>
                <a:latin typeface="Arial"/>
                <a:ea typeface="Arial"/>
                <a:cs typeface="Arial"/>
                <a:sym typeface="Arial"/>
              </a:defRPr>
            </a:lvl3pPr>
            <a:lvl4pPr marL="2438339" marR="0" lvl="3"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4pPr>
            <a:lvl5pPr marL="3047924" marR="0" lvl="4"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5pPr>
            <a:lvl6pPr marL="3657509" marR="0" lvl="5"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6pPr>
            <a:lvl7pPr marL="4267093" marR="0" lvl="6"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7pPr>
            <a:lvl8pPr marL="4876678" marR="0" lvl="7"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8pPr>
            <a:lvl9pPr marL="5486263" marR="0" lvl="8" indent="-304792" algn="l" rtl="0">
              <a:lnSpc>
                <a:spcPct val="90000"/>
              </a:lnSpc>
              <a:spcBef>
                <a:spcPts val="533"/>
              </a:spcBef>
              <a:spcAft>
                <a:spcPts val="0"/>
              </a:spcAft>
              <a:buClr>
                <a:schemeClr val="dk1"/>
              </a:buClr>
              <a:buSzPts val="1200"/>
              <a:buFont typeface="Arial"/>
              <a:buNone/>
              <a:defRPr sz="1600" b="1" i="0" u="none" strike="noStrike" cap="none">
                <a:solidFill>
                  <a:schemeClr val="dk1"/>
                </a:solidFill>
                <a:latin typeface="Arial"/>
                <a:ea typeface="Arial"/>
                <a:cs typeface="Arial"/>
                <a:sym typeface="Arial"/>
              </a:defRPr>
            </a:lvl9pPr>
          </a:lstStyle>
          <a:p>
            <a:endParaRPr/>
          </a:p>
        </p:txBody>
      </p:sp>
      <p:sp>
        <p:nvSpPr>
          <p:cNvPr id="67" name="Google Shape;67;p12"/>
          <p:cNvSpPr txBox="1">
            <a:spLocks noGrp="1"/>
          </p:cNvSpPr>
          <p:nvPr>
            <p:ph type="body" idx="4"/>
          </p:nvPr>
        </p:nvSpPr>
        <p:spPr>
          <a:xfrm>
            <a:off x="6172200" y="2505075"/>
            <a:ext cx="5183200" cy="3684400"/>
          </a:xfrm>
          <a:prstGeom prst="rect">
            <a:avLst/>
          </a:prstGeom>
          <a:noFill/>
          <a:ln>
            <a:noFill/>
          </a:ln>
        </p:spPr>
        <p:txBody>
          <a:bodyPr spcFirstLastPara="1" wrap="square" lIns="68575" tIns="34275" rIns="68575" bIns="34275" anchor="t" anchorCtr="0">
            <a:noAutofit/>
          </a:bodyPr>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68" name="Google Shape;68;p12"/>
          <p:cNvSpPr txBox="1">
            <a:spLocks noGrp="1"/>
          </p:cNvSpPr>
          <p:nvPr>
            <p:ph type="dt" idx="10"/>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67">
                <a:solidFill>
                  <a:schemeClr val="dk1"/>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69" name="Google Shape;69;p12"/>
          <p:cNvSpPr txBox="1">
            <a:spLocks noGrp="1"/>
          </p:cNvSpPr>
          <p:nvPr>
            <p:ph type="ftr" idx="11"/>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67">
                <a:solidFill>
                  <a:schemeClr val="dk1"/>
                </a:solidFill>
                <a:latin typeface="Arial"/>
                <a:ea typeface="Arial"/>
                <a:cs typeface="Arial"/>
                <a:sym typeface="Arial"/>
              </a:defRPr>
            </a:lvl1pPr>
            <a:lvl2pPr marR="0" lvl="1" algn="l" rtl="0">
              <a:spcBef>
                <a:spcPts val="0"/>
              </a:spcBef>
              <a:spcAft>
                <a:spcPts val="0"/>
              </a:spcAft>
              <a:buSzPts val="1100"/>
              <a:buNone/>
              <a:defRPr sz="1867"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867"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867"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867"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867"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867"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867"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867" b="0" i="0" u="none" strike="noStrike" cap="none">
                <a:solidFill>
                  <a:schemeClr val="dk1"/>
                </a:solidFill>
                <a:latin typeface="Arial"/>
                <a:ea typeface="Arial"/>
                <a:cs typeface="Arial"/>
                <a:sym typeface="Arial"/>
              </a:defRPr>
            </a:lvl9pPr>
          </a:lstStyle>
          <a:p>
            <a:endParaRPr/>
          </a:p>
        </p:txBody>
      </p:sp>
      <p:sp>
        <p:nvSpPr>
          <p:cNvPr id="70" name="Google Shape;70;p12"/>
          <p:cNvSpPr txBox="1">
            <a:spLocks noGrp="1"/>
          </p:cNvSpPr>
          <p:nvPr>
            <p:ph type="sldNum" idx="12"/>
          </p:nvPr>
        </p:nvSpPr>
        <p:spPr>
          <a:xfrm>
            <a:off x="192088" y="6303963"/>
            <a:ext cx="615600" cy="365200"/>
          </a:xfrm>
          <a:prstGeom prst="rect">
            <a:avLst/>
          </a:prstGeom>
          <a:noFill/>
          <a:ln>
            <a:noFill/>
          </a:ln>
        </p:spPr>
        <p:txBody>
          <a:bodyPr spcFirstLastPara="1" wrap="square" lIns="0" tIns="0" rIns="0" bIns="0" anchor="b" anchorCtr="0">
            <a:noAutofit/>
          </a:bodyPr>
          <a:lstStyle>
            <a:lvl1pPr marL="0" marR="0" lvl="0" indent="0" algn="l">
              <a:lnSpc>
                <a:spcPct val="100000"/>
              </a:lnSpc>
              <a:spcBef>
                <a:spcPts val="0"/>
              </a:spcBef>
              <a:spcAft>
                <a:spcPts val="0"/>
              </a:spcAft>
              <a:buClr>
                <a:srgbClr val="000000"/>
              </a:buClr>
              <a:buSzPts val="1400"/>
              <a:buFont typeface="Arial"/>
              <a:buNone/>
              <a:defRPr sz="1867" b="0" i="0" u="none" strike="noStrike" cap="none">
                <a:solidFill>
                  <a:srgbClr val="000000"/>
                </a:solidFill>
              </a:defRPr>
            </a:lvl1pPr>
            <a:lvl2pPr marL="0" marR="0" lvl="1" indent="0" algn="l">
              <a:lnSpc>
                <a:spcPct val="100000"/>
              </a:lnSpc>
              <a:spcBef>
                <a:spcPts val="0"/>
              </a:spcBef>
              <a:spcAft>
                <a:spcPts val="0"/>
              </a:spcAft>
              <a:buClr>
                <a:srgbClr val="000000"/>
              </a:buClr>
              <a:buSzPts val="1400"/>
              <a:buFont typeface="Arial"/>
              <a:buNone/>
              <a:defRPr sz="1867" b="0" i="0" u="none" strike="noStrike" cap="none">
                <a:solidFill>
                  <a:srgbClr val="000000"/>
                </a:solidFill>
              </a:defRPr>
            </a:lvl2pPr>
            <a:lvl3pPr marL="0" marR="0" lvl="2" indent="0" algn="l">
              <a:lnSpc>
                <a:spcPct val="100000"/>
              </a:lnSpc>
              <a:spcBef>
                <a:spcPts val="0"/>
              </a:spcBef>
              <a:spcAft>
                <a:spcPts val="0"/>
              </a:spcAft>
              <a:buClr>
                <a:srgbClr val="000000"/>
              </a:buClr>
              <a:buSzPts val="1400"/>
              <a:buFont typeface="Arial"/>
              <a:buNone/>
              <a:defRPr sz="1867" b="0" i="0" u="none" strike="noStrike" cap="none">
                <a:solidFill>
                  <a:srgbClr val="000000"/>
                </a:solidFill>
              </a:defRPr>
            </a:lvl3pPr>
            <a:lvl4pPr marL="0" marR="0" lvl="3" indent="0" algn="l">
              <a:lnSpc>
                <a:spcPct val="100000"/>
              </a:lnSpc>
              <a:spcBef>
                <a:spcPts val="0"/>
              </a:spcBef>
              <a:spcAft>
                <a:spcPts val="0"/>
              </a:spcAft>
              <a:buClr>
                <a:srgbClr val="000000"/>
              </a:buClr>
              <a:buSzPts val="1400"/>
              <a:buFont typeface="Arial"/>
              <a:buNone/>
              <a:defRPr sz="1867" b="0" i="0" u="none" strike="noStrike" cap="none">
                <a:solidFill>
                  <a:srgbClr val="000000"/>
                </a:solidFill>
              </a:defRPr>
            </a:lvl4pPr>
            <a:lvl5pPr marL="0" marR="0" lvl="4" indent="0" algn="l">
              <a:lnSpc>
                <a:spcPct val="100000"/>
              </a:lnSpc>
              <a:spcBef>
                <a:spcPts val="0"/>
              </a:spcBef>
              <a:spcAft>
                <a:spcPts val="0"/>
              </a:spcAft>
              <a:buClr>
                <a:srgbClr val="000000"/>
              </a:buClr>
              <a:buSzPts val="1400"/>
              <a:buFont typeface="Arial"/>
              <a:buNone/>
              <a:defRPr sz="1867" b="0" i="0" u="none" strike="noStrike" cap="none">
                <a:solidFill>
                  <a:srgbClr val="000000"/>
                </a:solidFill>
              </a:defRPr>
            </a:lvl5pPr>
            <a:lvl6pPr marL="0" marR="0" lvl="5" indent="0" algn="l">
              <a:lnSpc>
                <a:spcPct val="100000"/>
              </a:lnSpc>
              <a:spcBef>
                <a:spcPts val="0"/>
              </a:spcBef>
              <a:spcAft>
                <a:spcPts val="0"/>
              </a:spcAft>
              <a:buClr>
                <a:srgbClr val="000000"/>
              </a:buClr>
              <a:buSzPts val="1400"/>
              <a:buFont typeface="Arial"/>
              <a:buNone/>
              <a:defRPr sz="1867" b="0" i="0" u="none" strike="noStrike" cap="none">
                <a:solidFill>
                  <a:srgbClr val="000000"/>
                </a:solidFill>
              </a:defRPr>
            </a:lvl6pPr>
            <a:lvl7pPr marL="0" marR="0" lvl="6" indent="0" algn="l">
              <a:lnSpc>
                <a:spcPct val="100000"/>
              </a:lnSpc>
              <a:spcBef>
                <a:spcPts val="0"/>
              </a:spcBef>
              <a:spcAft>
                <a:spcPts val="0"/>
              </a:spcAft>
              <a:buClr>
                <a:srgbClr val="000000"/>
              </a:buClr>
              <a:buSzPts val="1400"/>
              <a:buFont typeface="Arial"/>
              <a:buNone/>
              <a:defRPr sz="1867" b="0" i="0" u="none" strike="noStrike" cap="none">
                <a:solidFill>
                  <a:srgbClr val="000000"/>
                </a:solidFill>
              </a:defRPr>
            </a:lvl7pPr>
            <a:lvl8pPr marL="0" marR="0" lvl="7" indent="0" algn="l">
              <a:lnSpc>
                <a:spcPct val="100000"/>
              </a:lnSpc>
              <a:spcBef>
                <a:spcPts val="0"/>
              </a:spcBef>
              <a:spcAft>
                <a:spcPts val="0"/>
              </a:spcAft>
              <a:buClr>
                <a:srgbClr val="000000"/>
              </a:buClr>
              <a:buSzPts val="1400"/>
              <a:buFont typeface="Arial"/>
              <a:buNone/>
              <a:defRPr sz="1867" b="0" i="0" u="none" strike="noStrike" cap="none">
                <a:solidFill>
                  <a:srgbClr val="000000"/>
                </a:solidFill>
              </a:defRPr>
            </a:lvl8pPr>
            <a:lvl9pPr marL="0" marR="0" lvl="8" indent="0" algn="l">
              <a:lnSpc>
                <a:spcPct val="100000"/>
              </a:lnSpc>
              <a:spcBef>
                <a:spcPts val="0"/>
              </a:spcBef>
              <a:spcAft>
                <a:spcPts val="0"/>
              </a:spcAft>
              <a:buClr>
                <a:srgbClr val="000000"/>
              </a:buClr>
              <a:buSzPts val="1400"/>
              <a:buFont typeface="Arial"/>
              <a:buNone/>
              <a:defRPr sz="1867" b="0" i="0" u="none" strike="noStrike" cap="none">
                <a:solidFill>
                  <a:srgbClr val="000000"/>
                </a:solidFill>
              </a:defRPr>
            </a:lvl9pPr>
          </a:lstStyle>
          <a:p>
            <a:fld id="{00000000-1234-1234-1234-123412341234}" type="slidenum">
              <a:rPr lang="en-GB" smtClean="0"/>
              <a:pPr/>
              <a:t>‹#›</a:t>
            </a:fld>
            <a:endParaRPr lang="en-GB"/>
          </a:p>
        </p:txBody>
      </p:sp>
      <p:sp>
        <p:nvSpPr>
          <p:cNvPr id="71" name="Google Shape;71;p12"/>
          <p:cNvSpPr/>
          <p:nvPr/>
        </p:nvSpPr>
        <p:spPr>
          <a:xfrm>
            <a:off x="2815628" y="1448555"/>
            <a:ext cx="7478000" cy="4065200"/>
          </a:xfrm>
          <a:prstGeom prst="rect">
            <a:avLst/>
          </a:prstGeom>
          <a:solidFill>
            <a:schemeClr val="accent1"/>
          </a:solidFill>
          <a:ln w="12700" cap="flat" cmpd="sng">
            <a:solidFill>
              <a:srgbClr val="91A48C"/>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Tree>
    <p:extLst>
      <p:ext uri="{BB962C8B-B14F-4D97-AF65-F5344CB8AC3E}">
        <p14:creationId xmlns:p14="http://schemas.microsoft.com/office/powerpoint/2010/main" val="4963852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F618F6-6FF7-4680-A625-A4E55C94CA3F}"/>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Picture Placeholder 8">
            <a:extLst>
              <a:ext uri="{FF2B5EF4-FFF2-40B4-BE49-F238E27FC236}">
                <a16:creationId xmlns:a16="http://schemas.microsoft.com/office/drawing/2014/main" id="{ACA0AC20-63C5-0441-821F-78412BDE7921}"/>
              </a:ext>
            </a:extLst>
          </p:cNvPr>
          <p:cNvSpPr>
            <a:spLocks noGrp="1"/>
          </p:cNvSpPr>
          <p:nvPr>
            <p:ph type="pic" sz="quarter" idx="11"/>
          </p:nvPr>
        </p:nvSpPr>
        <p:spPr>
          <a:xfrm>
            <a:off x="0" y="0"/>
            <a:ext cx="3140075" cy="6858000"/>
          </a:xfrm>
          <a:prstGeom prst="rect">
            <a:avLst/>
          </a:prstGeom>
          <a:solidFill>
            <a:schemeClr val="bg1">
              <a:lumMod val="95000"/>
            </a:schemeClr>
          </a:solidFill>
        </p:spPr>
        <p:txBody>
          <a:bodyPr/>
          <a:lstStyle/>
          <a:p>
            <a:endParaRPr lang="en-US"/>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6" name="Text Placeholder 15">
            <a:extLst>
              <a:ext uri="{FF2B5EF4-FFF2-40B4-BE49-F238E27FC236}">
                <a16:creationId xmlns:a16="http://schemas.microsoft.com/office/drawing/2014/main" id="{65DA5E28-9EAC-0D49-9241-91EC8B1433DF}"/>
              </a:ext>
            </a:extLst>
          </p:cNvPr>
          <p:cNvSpPr>
            <a:spLocks noGrp="1"/>
          </p:cNvSpPr>
          <p:nvPr>
            <p:ph type="body" sz="quarter" idx="13" hasCustomPrompt="1"/>
          </p:nvPr>
        </p:nvSpPr>
        <p:spPr>
          <a:xfrm>
            <a:off x="3511878" y="724493"/>
            <a:ext cx="518127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3511878" y="3194462"/>
            <a:ext cx="7959399"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8674BAA5-6FC3-FC42-BA39-F309B296FFA2}"/>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147987431"/>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497159-91B1-4ACA-AF05-D38EEE935F7B}"/>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720726" y="1982790"/>
            <a:ext cx="10750551"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6" y="3194462"/>
            <a:ext cx="10750551"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6" y="724493"/>
            <a:ext cx="7972425"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07994340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868D8-1BB4-49EF-B840-BA2D1C52FBC6}"/>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 name="Picture Placeholder 8">
            <a:extLst>
              <a:ext uri="{FF2B5EF4-FFF2-40B4-BE49-F238E27FC236}">
                <a16:creationId xmlns:a16="http://schemas.microsoft.com/office/drawing/2014/main" id="{E818B230-2BE4-46F4-A0C7-50CA25D4DF55}"/>
              </a:ext>
            </a:extLst>
          </p:cNvPr>
          <p:cNvSpPr>
            <a:spLocks noGrp="1"/>
          </p:cNvSpPr>
          <p:nvPr>
            <p:ph type="pic" sz="quarter" idx="10" hasCustomPrompt="1"/>
          </p:nvPr>
        </p:nvSpPr>
        <p:spPr>
          <a:xfrm>
            <a:off x="0" y="1631854"/>
            <a:ext cx="12192000" cy="3434071"/>
          </a:xfrm>
          <a:prstGeom prst="rect">
            <a:avLst/>
          </a:prstGeom>
          <a:solidFill>
            <a:schemeClr val="bg2"/>
          </a:solidFill>
          <a:ln>
            <a:noFill/>
          </a:ln>
        </p:spPr>
        <p:txBody>
          <a:bodyPr/>
          <a:lstStyle>
            <a:lvl1pPr marL="0" indent="0">
              <a:buNone/>
              <a:defRPr lang="en-GB" b="0" i="0" u="none" strike="noStrike" smtClean="0">
                <a:effectLst/>
                <a:hlinkClick r:id="" action="ppaction://noaction"/>
              </a:defRPr>
            </a:lvl1pPr>
          </a:lstStyle>
          <a:p>
            <a:r>
              <a:rPr lang="en-US" dirty="0"/>
              <a:t>Drag and drop a picture here</a:t>
            </a:r>
            <a:br>
              <a:rPr lang="en-US" dirty="0"/>
            </a:br>
            <a:br>
              <a:rPr lang="en-US" dirty="0"/>
            </a:br>
            <a:r>
              <a:rPr lang="en-GB" b="0" i="0" u="none" strike="noStrike" dirty="0">
                <a:solidFill>
                  <a:srgbClr val="6611CC"/>
                </a:solidFill>
                <a:effectLst/>
                <a:latin typeface="Roboto" panose="02000000000000000000" pitchFamily="2" charset="0"/>
                <a:hlinkClick r:id="rId2"/>
              </a:rPr>
              <a:t>https://goo.gl/STfvwg</a:t>
            </a:r>
            <a:endParaRPr lang="en-US" dirty="0"/>
          </a:p>
        </p:txBody>
      </p:sp>
      <p:sp>
        <p:nvSpPr>
          <p:cNvPr id="5" name="Text Placeholder 15">
            <a:extLst>
              <a:ext uri="{FF2B5EF4-FFF2-40B4-BE49-F238E27FC236}">
                <a16:creationId xmlns:a16="http://schemas.microsoft.com/office/drawing/2014/main" id="{F3E46BD8-63A3-ED4E-A2B4-B7720A5D2DD1}"/>
              </a:ext>
            </a:extLst>
          </p:cNvPr>
          <p:cNvSpPr>
            <a:spLocks noGrp="1"/>
          </p:cNvSpPr>
          <p:nvPr>
            <p:ph type="body" sz="quarter" idx="13" hasCustomPrompt="1"/>
          </p:nvPr>
        </p:nvSpPr>
        <p:spPr>
          <a:xfrm>
            <a:off x="733751" y="724493"/>
            <a:ext cx="553846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7" name="Text Placeholder 13">
            <a:extLst>
              <a:ext uri="{FF2B5EF4-FFF2-40B4-BE49-F238E27FC236}">
                <a16:creationId xmlns:a16="http://schemas.microsoft.com/office/drawing/2014/main" id="{8D3A124B-68EF-D24C-8C41-DF1082E6B9CF}"/>
              </a:ext>
            </a:extLst>
          </p:cNvPr>
          <p:cNvSpPr>
            <a:spLocks noGrp="1"/>
          </p:cNvSpPr>
          <p:nvPr>
            <p:ph type="body" sz="quarter" idx="12" hasCustomPrompt="1"/>
          </p:nvPr>
        </p:nvSpPr>
        <p:spPr>
          <a:xfrm>
            <a:off x="733751" y="5386039"/>
            <a:ext cx="5181275" cy="741923"/>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sp>
        <p:nvSpPr>
          <p:cNvPr id="8" name="Text Placeholder 13">
            <a:extLst>
              <a:ext uri="{FF2B5EF4-FFF2-40B4-BE49-F238E27FC236}">
                <a16:creationId xmlns:a16="http://schemas.microsoft.com/office/drawing/2014/main" id="{004F7E52-F701-624E-B784-F87351DB48F7}"/>
              </a:ext>
            </a:extLst>
          </p:cNvPr>
          <p:cNvSpPr>
            <a:spLocks noGrp="1"/>
          </p:cNvSpPr>
          <p:nvPr>
            <p:ph type="body" sz="quarter" idx="14" hasCustomPrompt="1"/>
          </p:nvPr>
        </p:nvSpPr>
        <p:spPr>
          <a:xfrm>
            <a:off x="6273713" y="5386039"/>
            <a:ext cx="5197563" cy="751237"/>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pic>
        <p:nvPicPr>
          <p:cNvPr id="10" name="Picture 9">
            <a:extLst>
              <a:ext uri="{FF2B5EF4-FFF2-40B4-BE49-F238E27FC236}">
                <a16:creationId xmlns:a16="http://schemas.microsoft.com/office/drawing/2014/main" id="{BD54DBB7-0569-7344-A3ED-2DAD266F0395}"/>
              </a:ext>
            </a:extLst>
          </p:cNvPr>
          <p:cNvPicPr>
            <a:picLocks noChangeAspect="1"/>
          </p:cNvPicPr>
          <p:nvPr userDrawn="1"/>
        </p:nvPicPr>
        <p:blipFill>
          <a:blip r:embed="rId3"/>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4675133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87129-6777-4141-ADAC-E5394DD9704D}"/>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 name="Picture Placeholder 8">
            <a:extLst>
              <a:ext uri="{FF2B5EF4-FFF2-40B4-BE49-F238E27FC236}">
                <a16:creationId xmlns:a16="http://schemas.microsoft.com/office/drawing/2014/main" id="{E818B230-2BE4-46F4-A0C7-50CA25D4DF55}"/>
              </a:ext>
            </a:extLst>
          </p:cNvPr>
          <p:cNvSpPr>
            <a:spLocks noGrp="1"/>
          </p:cNvSpPr>
          <p:nvPr>
            <p:ph type="pic" sz="quarter" idx="10" hasCustomPrompt="1"/>
          </p:nvPr>
        </p:nvSpPr>
        <p:spPr>
          <a:xfrm>
            <a:off x="0" y="1631854"/>
            <a:ext cx="12192000" cy="3434071"/>
          </a:xfrm>
          <a:prstGeom prst="rect">
            <a:avLst/>
          </a:prstGeom>
          <a:solidFill>
            <a:schemeClr val="bg2"/>
          </a:solidFill>
          <a:ln>
            <a:noFill/>
          </a:ln>
        </p:spPr>
        <p:txBody>
          <a:bodyPr/>
          <a:lstStyle>
            <a:lvl1pPr marL="0" indent="0">
              <a:buNone/>
              <a:defRPr lang="en-GB" b="0" i="0" u="none" strike="noStrike" smtClean="0">
                <a:effectLst/>
                <a:hlinkClick r:id="" action="ppaction://noaction"/>
              </a:defRPr>
            </a:lvl1pPr>
          </a:lstStyle>
          <a:p>
            <a:r>
              <a:rPr lang="en-US" dirty="0"/>
              <a:t>Drag and drop a picture here</a:t>
            </a:r>
            <a:br>
              <a:rPr lang="en-US" dirty="0"/>
            </a:br>
            <a:br>
              <a:rPr lang="en-US" dirty="0"/>
            </a:br>
            <a:r>
              <a:rPr lang="en-GB" b="0" i="0" u="none" strike="noStrike" dirty="0">
                <a:solidFill>
                  <a:srgbClr val="6611CC"/>
                </a:solidFill>
                <a:effectLst/>
                <a:latin typeface="Roboto" panose="02000000000000000000" pitchFamily="2" charset="0"/>
                <a:hlinkClick r:id="rId2"/>
              </a:rPr>
              <a:t>https://goo.gl/STfvwg</a:t>
            </a:r>
            <a:endParaRPr lang="en-US" dirty="0"/>
          </a:p>
        </p:txBody>
      </p:sp>
      <p:sp>
        <p:nvSpPr>
          <p:cNvPr id="5" name="Text Placeholder 15">
            <a:extLst>
              <a:ext uri="{FF2B5EF4-FFF2-40B4-BE49-F238E27FC236}">
                <a16:creationId xmlns:a16="http://schemas.microsoft.com/office/drawing/2014/main" id="{F3E46BD8-63A3-ED4E-A2B4-B7720A5D2DD1}"/>
              </a:ext>
            </a:extLst>
          </p:cNvPr>
          <p:cNvSpPr>
            <a:spLocks noGrp="1"/>
          </p:cNvSpPr>
          <p:nvPr>
            <p:ph type="body" sz="quarter" idx="13" hasCustomPrompt="1"/>
          </p:nvPr>
        </p:nvSpPr>
        <p:spPr>
          <a:xfrm>
            <a:off x="733751" y="724493"/>
            <a:ext cx="553846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7" name="Text Placeholder 13">
            <a:extLst>
              <a:ext uri="{FF2B5EF4-FFF2-40B4-BE49-F238E27FC236}">
                <a16:creationId xmlns:a16="http://schemas.microsoft.com/office/drawing/2014/main" id="{8D3A124B-68EF-D24C-8C41-DF1082E6B9CF}"/>
              </a:ext>
            </a:extLst>
          </p:cNvPr>
          <p:cNvSpPr>
            <a:spLocks noGrp="1"/>
          </p:cNvSpPr>
          <p:nvPr>
            <p:ph type="body" sz="quarter" idx="12" hasCustomPrompt="1"/>
          </p:nvPr>
        </p:nvSpPr>
        <p:spPr>
          <a:xfrm>
            <a:off x="733751" y="5386039"/>
            <a:ext cx="5181275" cy="741923"/>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sp>
        <p:nvSpPr>
          <p:cNvPr id="8" name="Text Placeholder 13">
            <a:extLst>
              <a:ext uri="{FF2B5EF4-FFF2-40B4-BE49-F238E27FC236}">
                <a16:creationId xmlns:a16="http://schemas.microsoft.com/office/drawing/2014/main" id="{004F7E52-F701-624E-B784-F87351DB48F7}"/>
              </a:ext>
            </a:extLst>
          </p:cNvPr>
          <p:cNvSpPr>
            <a:spLocks noGrp="1"/>
          </p:cNvSpPr>
          <p:nvPr>
            <p:ph type="body" sz="quarter" idx="14" hasCustomPrompt="1"/>
          </p:nvPr>
        </p:nvSpPr>
        <p:spPr>
          <a:xfrm>
            <a:off x="6273713" y="5386039"/>
            <a:ext cx="5197563" cy="751237"/>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pic>
        <p:nvPicPr>
          <p:cNvPr id="10" name="Picture 9">
            <a:extLst>
              <a:ext uri="{FF2B5EF4-FFF2-40B4-BE49-F238E27FC236}">
                <a16:creationId xmlns:a16="http://schemas.microsoft.com/office/drawing/2014/main" id="{BD54DBB7-0569-7344-A3ED-2DAD266F0395}"/>
              </a:ext>
            </a:extLst>
          </p:cNvPr>
          <p:cNvPicPr>
            <a:picLocks noChangeAspect="1"/>
          </p:cNvPicPr>
          <p:nvPr userDrawn="1"/>
        </p:nvPicPr>
        <p:blipFill>
          <a:blip r:embed="rId3"/>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7518888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08A41A-3C88-48E1-8F60-516B9061A3BF}"/>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 name="Picture Placeholder 8">
            <a:extLst>
              <a:ext uri="{FF2B5EF4-FFF2-40B4-BE49-F238E27FC236}">
                <a16:creationId xmlns:a16="http://schemas.microsoft.com/office/drawing/2014/main" id="{E818B230-2BE4-46F4-A0C7-50CA25D4DF55}"/>
              </a:ext>
            </a:extLst>
          </p:cNvPr>
          <p:cNvSpPr>
            <a:spLocks noGrp="1"/>
          </p:cNvSpPr>
          <p:nvPr>
            <p:ph type="pic" sz="quarter" idx="10" hasCustomPrompt="1"/>
          </p:nvPr>
        </p:nvSpPr>
        <p:spPr>
          <a:xfrm>
            <a:off x="0" y="1631854"/>
            <a:ext cx="12192000" cy="3434071"/>
          </a:xfrm>
          <a:prstGeom prst="rect">
            <a:avLst/>
          </a:prstGeom>
          <a:solidFill>
            <a:schemeClr val="bg2"/>
          </a:solidFill>
          <a:ln>
            <a:noFill/>
          </a:ln>
        </p:spPr>
        <p:txBody>
          <a:bodyPr/>
          <a:lstStyle>
            <a:lvl1pPr marL="0" indent="0">
              <a:buNone/>
              <a:defRPr lang="en-GB" b="0" i="0" u="none" strike="noStrike" smtClean="0">
                <a:effectLst/>
                <a:hlinkClick r:id="" action="ppaction://noaction"/>
              </a:defRPr>
            </a:lvl1pPr>
          </a:lstStyle>
          <a:p>
            <a:r>
              <a:rPr lang="en-US" dirty="0"/>
              <a:t>Drag and drop a picture here</a:t>
            </a:r>
            <a:br>
              <a:rPr lang="en-US" dirty="0"/>
            </a:br>
            <a:br>
              <a:rPr lang="en-US" dirty="0"/>
            </a:br>
            <a:r>
              <a:rPr lang="en-GB" b="0" i="0" u="none" strike="noStrike" dirty="0">
                <a:solidFill>
                  <a:srgbClr val="6611CC"/>
                </a:solidFill>
                <a:effectLst/>
                <a:latin typeface="Roboto" panose="02000000000000000000" pitchFamily="2" charset="0"/>
                <a:hlinkClick r:id="rId2"/>
              </a:rPr>
              <a:t>https://goo.gl/STfvwg</a:t>
            </a:r>
            <a:endParaRPr lang="en-US" dirty="0"/>
          </a:p>
        </p:txBody>
      </p:sp>
      <p:sp>
        <p:nvSpPr>
          <p:cNvPr id="5" name="Text Placeholder 15">
            <a:extLst>
              <a:ext uri="{FF2B5EF4-FFF2-40B4-BE49-F238E27FC236}">
                <a16:creationId xmlns:a16="http://schemas.microsoft.com/office/drawing/2014/main" id="{F3E46BD8-63A3-ED4E-A2B4-B7720A5D2DD1}"/>
              </a:ext>
            </a:extLst>
          </p:cNvPr>
          <p:cNvSpPr>
            <a:spLocks noGrp="1"/>
          </p:cNvSpPr>
          <p:nvPr>
            <p:ph type="body" sz="quarter" idx="13" hasCustomPrompt="1"/>
          </p:nvPr>
        </p:nvSpPr>
        <p:spPr>
          <a:xfrm>
            <a:off x="733751" y="724493"/>
            <a:ext cx="553846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7" name="Text Placeholder 13">
            <a:extLst>
              <a:ext uri="{FF2B5EF4-FFF2-40B4-BE49-F238E27FC236}">
                <a16:creationId xmlns:a16="http://schemas.microsoft.com/office/drawing/2014/main" id="{8D3A124B-68EF-D24C-8C41-DF1082E6B9CF}"/>
              </a:ext>
            </a:extLst>
          </p:cNvPr>
          <p:cNvSpPr>
            <a:spLocks noGrp="1"/>
          </p:cNvSpPr>
          <p:nvPr>
            <p:ph type="body" sz="quarter" idx="12" hasCustomPrompt="1"/>
          </p:nvPr>
        </p:nvSpPr>
        <p:spPr>
          <a:xfrm>
            <a:off x="733751" y="5386039"/>
            <a:ext cx="5181275" cy="741923"/>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sp>
        <p:nvSpPr>
          <p:cNvPr id="8" name="Text Placeholder 13">
            <a:extLst>
              <a:ext uri="{FF2B5EF4-FFF2-40B4-BE49-F238E27FC236}">
                <a16:creationId xmlns:a16="http://schemas.microsoft.com/office/drawing/2014/main" id="{004F7E52-F701-624E-B784-F87351DB48F7}"/>
              </a:ext>
            </a:extLst>
          </p:cNvPr>
          <p:cNvSpPr>
            <a:spLocks noGrp="1"/>
          </p:cNvSpPr>
          <p:nvPr>
            <p:ph type="body" sz="quarter" idx="14" hasCustomPrompt="1"/>
          </p:nvPr>
        </p:nvSpPr>
        <p:spPr>
          <a:xfrm>
            <a:off x="6273713" y="5386039"/>
            <a:ext cx="5197563" cy="751237"/>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pic>
        <p:nvPicPr>
          <p:cNvPr id="10" name="Picture 9">
            <a:extLst>
              <a:ext uri="{FF2B5EF4-FFF2-40B4-BE49-F238E27FC236}">
                <a16:creationId xmlns:a16="http://schemas.microsoft.com/office/drawing/2014/main" id="{BD54DBB7-0569-7344-A3ED-2DAD266F0395}"/>
              </a:ext>
            </a:extLst>
          </p:cNvPr>
          <p:cNvPicPr>
            <a:picLocks noChangeAspect="1"/>
          </p:cNvPicPr>
          <p:nvPr userDrawn="1"/>
        </p:nvPicPr>
        <p:blipFill>
          <a:blip r:embed="rId3"/>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611400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497159-91B1-4ACA-AF05-D38EEE935F7B}"/>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720726" y="1982790"/>
            <a:ext cx="10750551"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6" y="3194462"/>
            <a:ext cx="10750551"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6" y="724493"/>
            <a:ext cx="7972425"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776419861"/>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497159-91B1-4ACA-AF05-D38EEE935F7B}"/>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720726" y="1982790"/>
            <a:ext cx="10750551"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6" y="3194462"/>
            <a:ext cx="10750551"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6" y="724493"/>
            <a:ext cx="7972425"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7266909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A1737C3-FC81-4B40-A2EE-06C6D597EBF8}" type="datetimeFigureOut">
              <a:rPr lang="en-US" smtClean="0"/>
              <a:t>4/22/2020</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4EEE094-E2C4-8342-9F17-43639186DF8B}" type="slidenum">
              <a:rPr lang="en-US" smtClean="0"/>
              <a:t>‹#›</a:t>
            </a:fld>
            <a:endParaRPr lang="en-US"/>
          </a:p>
        </p:txBody>
      </p:sp>
    </p:spTree>
    <p:extLst>
      <p:ext uri="{BB962C8B-B14F-4D97-AF65-F5344CB8AC3E}">
        <p14:creationId xmlns:p14="http://schemas.microsoft.com/office/powerpoint/2010/main" val="12506813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497159-91B1-4ACA-AF05-D38EEE935F7B}"/>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720726" y="1982790"/>
            <a:ext cx="10750551"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6" y="3194462"/>
            <a:ext cx="10750551"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6" y="724493"/>
            <a:ext cx="7972425"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766356609"/>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A54F21-C32B-4E5B-9B9B-52D09D2D67E1}"/>
              </a:ext>
            </a:extLst>
          </p:cNvPr>
          <p:cNvSpPr/>
          <p:nvPr userDrawn="1"/>
        </p:nvSpPr>
        <p:spPr>
          <a:xfrm>
            <a:off x="1" y="-17238"/>
            <a:ext cx="7767639" cy="6875239"/>
          </a:xfrm>
          <a:prstGeom prst="rect">
            <a:avLst/>
          </a:prstGeom>
          <a:solidFill>
            <a:srgbClr val="0214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 name="Picture Placeholder 3">
            <a:extLst>
              <a:ext uri="{FF2B5EF4-FFF2-40B4-BE49-F238E27FC236}">
                <a16:creationId xmlns:a16="http://schemas.microsoft.com/office/drawing/2014/main" id="{3E38063F-3DD5-634C-9AF2-D41D4D7A871F}"/>
              </a:ext>
            </a:extLst>
          </p:cNvPr>
          <p:cNvSpPr>
            <a:spLocks noGrp="1"/>
          </p:cNvSpPr>
          <p:nvPr>
            <p:ph type="pic" sz="quarter" idx="15"/>
          </p:nvPr>
        </p:nvSpPr>
        <p:spPr>
          <a:xfrm>
            <a:off x="7767637" y="0"/>
            <a:ext cx="4424363" cy="6858000"/>
          </a:xfrm>
          <a:prstGeom prst="rect">
            <a:avLst/>
          </a:prstGeom>
          <a:solidFill>
            <a:schemeClr val="bg1">
              <a:lumMod val="95000"/>
            </a:schemeClr>
          </a:solidFill>
          <a:ln>
            <a:noFill/>
          </a:ln>
        </p:spPr>
        <p:txBody>
          <a:bodyPr/>
          <a:lstStyle/>
          <a:p>
            <a:endParaRPr lang="en-US"/>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7" y="1982788"/>
            <a:ext cx="5194299" cy="4150720"/>
          </a:xfrm>
          <a:prstGeom prst="rect">
            <a:avLst/>
          </a:prstGeom>
        </p:spPr>
        <p:txBody>
          <a:bodyPr lIns="0" tIns="0" rIns="0" bIns="0"/>
          <a:lstStyle>
            <a:lvl1pPr marL="457189" indent="-457189">
              <a:lnSpc>
                <a:spcPct val="100000"/>
              </a:lnSpc>
              <a:spcBef>
                <a:spcPts val="0"/>
              </a:spcBef>
              <a:spcAft>
                <a:spcPts val="1089"/>
              </a:spcAft>
              <a:buClr>
                <a:schemeClr val="bg1"/>
              </a:buClr>
              <a:buFont typeface="+mj-lt"/>
              <a:buAutoNum type="arabicPeriod"/>
              <a:defRPr sz="2000" b="0" i="0">
                <a:solidFill>
                  <a:schemeClr val="bg2"/>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a:p>
            <a:pPr lvl="0"/>
            <a:r>
              <a:rPr lang="en-US" dirty="0" err="1"/>
              <a:t>Contect</a:t>
            </a:r>
            <a:r>
              <a:rPr lang="en-US" dirty="0"/>
              <a:t> 2</a:t>
            </a:r>
          </a:p>
          <a:p>
            <a:pPr lvl="0"/>
            <a:r>
              <a:rPr lang="en-US" dirty="0"/>
              <a:t>Content 3</a:t>
            </a:r>
          </a:p>
          <a:p>
            <a:pPr lvl="0"/>
            <a:endParaRPr lang="en-US" dirty="0"/>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5" y="741149"/>
            <a:ext cx="5194299" cy="884451"/>
          </a:xfrm>
          <a:prstGeom prst="rect">
            <a:avLst/>
          </a:prstGeom>
        </p:spPr>
        <p:txBody>
          <a:bodyPr lIns="0" tIns="0" rIns="0" bIns="0" anchor="t" anchorCtr="0"/>
          <a:lstStyle>
            <a:lvl1pPr marL="0" indent="0">
              <a:lnSpc>
                <a:spcPct val="100000"/>
              </a:lnSpc>
              <a:spcBef>
                <a:spcPts val="0"/>
              </a:spcBef>
              <a:spcAft>
                <a:spcPts val="1633"/>
              </a:spcAft>
              <a:buNone/>
              <a:defRPr sz="3200" b="1" i="0">
                <a:solidFill>
                  <a:schemeClr val="bg2"/>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2421025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38063F-3DD5-634C-9AF2-D41D4D7A871F}"/>
              </a:ext>
            </a:extLst>
          </p:cNvPr>
          <p:cNvSpPr>
            <a:spLocks noGrp="1"/>
          </p:cNvSpPr>
          <p:nvPr>
            <p:ph type="pic" sz="quarter" idx="15"/>
          </p:nvPr>
        </p:nvSpPr>
        <p:spPr>
          <a:xfrm>
            <a:off x="7767637" y="0"/>
            <a:ext cx="4424363" cy="6858000"/>
          </a:xfrm>
          <a:prstGeom prst="rect">
            <a:avLst/>
          </a:prstGeom>
          <a:solidFill>
            <a:schemeClr val="bg1">
              <a:lumMod val="95000"/>
            </a:schemeClr>
          </a:solidFill>
          <a:ln>
            <a:noFill/>
          </a:ln>
        </p:spPr>
        <p:txBody>
          <a:bodyPr/>
          <a:lstStyle/>
          <a:p>
            <a:endParaRPr lang="en-US"/>
          </a:p>
        </p:txBody>
      </p:sp>
      <p:sp>
        <p:nvSpPr>
          <p:cNvPr id="2" name="Rectangle 1">
            <a:extLst>
              <a:ext uri="{FF2B5EF4-FFF2-40B4-BE49-F238E27FC236}">
                <a16:creationId xmlns:a16="http://schemas.microsoft.com/office/drawing/2014/main" id="{A92DCC19-56AC-104C-B429-94030D1C766F}"/>
              </a:ext>
            </a:extLst>
          </p:cNvPr>
          <p:cNvSpPr/>
          <p:nvPr userDrawn="1"/>
        </p:nvSpPr>
        <p:spPr>
          <a:xfrm>
            <a:off x="1" y="2"/>
            <a:ext cx="7767639" cy="6875239"/>
          </a:xfrm>
          <a:prstGeom prst="rect">
            <a:avLst/>
          </a:prstGeom>
          <a:solidFill>
            <a:srgbClr val="A31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7" y="1982788"/>
            <a:ext cx="5194299" cy="4150720"/>
          </a:xfrm>
          <a:prstGeom prst="rect">
            <a:avLst/>
          </a:prstGeom>
        </p:spPr>
        <p:txBody>
          <a:bodyPr lIns="0" tIns="0" rIns="0" bIns="0"/>
          <a:lstStyle>
            <a:lvl1pPr marL="457189" indent="-457189">
              <a:lnSpc>
                <a:spcPct val="100000"/>
              </a:lnSpc>
              <a:spcBef>
                <a:spcPts val="0"/>
              </a:spcBef>
              <a:spcAft>
                <a:spcPts val="1089"/>
              </a:spcAft>
              <a:buClr>
                <a:schemeClr val="bg1"/>
              </a:buClr>
              <a:buFont typeface="+mj-lt"/>
              <a:buAutoNum type="arabicPeriod"/>
              <a:defRPr sz="2000" b="0" i="0">
                <a:solidFill>
                  <a:schemeClr val="bg2"/>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a:p>
            <a:pPr lvl="0"/>
            <a:r>
              <a:rPr lang="en-US" dirty="0" err="1"/>
              <a:t>Contect</a:t>
            </a:r>
            <a:r>
              <a:rPr lang="en-US" dirty="0"/>
              <a:t> 2</a:t>
            </a:r>
          </a:p>
          <a:p>
            <a:pPr lvl="0"/>
            <a:r>
              <a:rPr lang="en-US" dirty="0"/>
              <a:t>Content 3</a:t>
            </a:r>
          </a:p>
          <a:p>
            <a:pPr lvl="0"/>
            <a:endParaRPr lang="en-US" dirty="0"/>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5" y="741149"/>
            <a:ext cx="5194299" cy="884451"/>
          </a:xfrm>
          <a:prstGeom prst="rect">
            <a:avLst/>
          </a:prstGeom>
        </p:spPr>
        <p:txBody>
          <a:bodyPr lIns="0" tIns="0" rIns="0" bIns="0" anchor="t" anchorCtr="0"/>
          <a:lstStyle>
            <a:lvl1pPr marL="0" indent="0">
              <a:lnSpc>
                <a:spcPct val="100000"/>
              </a:lnSpc>
              <a:spcBef>
                <a:spcPts val="0"/>
              </a:spcBef>
              <a:spcAft>
                <a:spcPts val="1633"/>
              </a:spcAft>
              <a:buNone/>
              <a:defRPr sz="3200" b="1" i="0">
                <a:solidFill>
                  <a:schemeClr val="bg2"/>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552115633"/>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2CD81B-28A9-4485-86CE-CE8DB7A1CF13}"/>
              </a:ext>
            </a:extLst>
          </p:cNvPr>
          <p:cNvSpPr/>
          <p:nvPr userDrawn="1"/>
        </p:nvSpPr>
        <p:spPr>
          <a:xfrm>
            <a:off x="1" y="2"/>
            <a:ext cx="7767639" cy="68752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Picture Placeholder 3">
            <a:extLst>
              <a:ext uri="{FF2B5EF4-FFF2-40B4-BE49-F238E27FC236}">
                <a16:creationId xmlns:a16="http://schemas.microsoft.com/office/drawing/2014/main" id="{3E38063F-3DD5-634C-9AF2-D41D4D7A871F}"/>
              </a:ext>
            </a:extLst>
          </p:cNvPr>
          <p:cNvSpPr>
            <a:spLocks noGrp="1"/>
          </p:cNvSpPr>
          <p:nvPr>
            <p:ph type="pic" sz="quarter" idx="15"/>
          </p:nvPr>
        </p:nvSpPr>
        <p:spPr>
          <a:xfrm>
            <a:off x="7767637" y="0"/>
            <a:ext cx="4424363" cy="6858000"/>
          </a:xfrm>
          <a:prstGeom prst="rect">
            <a:avLst/>
          </a:prstGeom>
          <a:solidFill>
            <a:schemeClr val="bg1">
              <a:lumMod val="95000"/>
            </a:schemeClr>
          </a:solidFill>
          <a:ln>
            <a:noFill/>
          </a:ln>
        </p:spPr>
        <p:txBody>
          <a:bodyPr/>
          <a:lstStyle/>
          <a:p>
            <a:endParaRPr lang="en-US"/>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7" y="1982788"/>
            <a:ext cx="5194299" cy="4150720"/>
          </a:xfrm>
          <a:prstGeom prst="rect">
            <a:avLst/>
          </a:prstGeom>
        </p:spPr>
        <p:txBody>
          <a:bodyPr lIns="0" tIns="0" rIns="0" bIns="0"/>
          <a:lstStyle>
            <a:lvl1pPr marL="457189" indent="-457189">
              <a:lnSpc>
                <a:spcPct val="100000"/>
              </a:lnSpc>
              <a:spcBef>
                <a:spcPts val="0"/>
              </a:spcBef>
              <a:spcAft>
                <a:spcPts val="1089"/>
              </a:spcAft>
              <a:buClr>
                <a:schemeClr val="bg1"/>
              </a:buClr>
              <a:buFont typeface="+mj-lt"/>
              <a:buAutoNum type="arabicPeriod"/>
              <a:defRPr sz="2000" b="0" i="0">
                <a:solidFill>
                  <a:schemeClr val="bg2"/>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a:p>
            <a:pPr lvl="0"/>
            <a:r>
              <a:rPr lang="en-US" dirty="0"/>
              <a:t>Content 2</a:t>
            </a:r>
          </a:p>
          <a:p>
            <a:pPr lvl="0"/>
            <a:r>
              <a:rPr lang="en-US" dirty="0"/>
              <a:t>Content 3</a:t>
            </a:r>
          </a:p>
          <a:p>
            <a:pPr lvl="0"/>
            <a:endParaRPr lang="en-US" dirty="0"/>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5" y="741149"/>
            <a:ext cx="5194299" cy="884451"/>
          </a:xfrm>
          <a:prstGeom prst="rect">
            <a:avLst/>
          </a:prstGeom>
        </p:spPr>
        <p:txBody>
          <a:bodyPr lIns="0" tIns="0" rIns="0" bIns="0" anchor="t" anchorCtr="0"/>
          <a:lstStyle>
            <a:lvl1pPr marL="0" indent="0">
              <a:lnSpc>
                <a:spcPct val="100000"/>
              </a:lnSpc>
              <a:spcBef>
                <a:spcPts val="0"/>
              </a:spcBef>
              <a:spcAft>
                <a:spcPts val="1633"/>
              </a:spcAft>
              <a:buNone/>
              <a:defRPr sz="3200" b="1" i="0">
                <a:solidFill>
                  <a:schemeClr val="bg2"/>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136104069"/>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F618F6-6FF7-4680-A625-A4E55C94CA3F}"/>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Picture Placeholder 8">
            <a:extLst>
              <a:ext uri="{FF2B5EF4-FFF2-40B4-BE49-F238E27FC236}">
                <a16:creationId xmlns:a16="http://schemas.microsoft.com/office/drawing/2014/main" id="{ACA0AC20-63C5-0441-821F-78412BDE7921}"/>
              </a:ext>
            </a:extLst>
          </p:cNvPr>
          <p:cNvSpPr>
            <a:spLocks noGrp="1"/>
          </p:cNvSpPr>
          <p:nvPr>
            <p:ph type="pic" sz="quarter" idx="11"/>
          </p:nvPr>
        </p:nvSpPr>
        <p:spPr>
          <a:xfrm>
            <a:off x="0" y="0"/>
            <a:ext cx="3140075" cy="6858000"/>
          </a:xfrm>
          <a:prstGeom prst="rect">
            <a:avLst/>
          </a:prstGeom>
          <a:solidFill>
            <a:schemeClr val="bg1">
              <a:lumMod val="95000"/>
            </a:schemeClr>
          </a:solidFill>
        </p:spPr>
        <p:txBody>
          <a:bodyPr/>
          <a:lstStyle/>
          <a:p>
            <a:endParaRPr lang="en-US"/>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6" name="Text Placeholder 15">
            <a:extLst>
              <a:ext uri="{FF2B5EF4-FFF2-40B4-BE49-F238E27FC236}">
                <a16:creationId xmlns:a16="http://schemas.microsoft.com/office/drawing/2014/main" id="{65DA5E28-9EAC-0D49-9241-91EC8B1433DF}"/>
              </a:ext>
            </a:extLst>
          </p:cNvPr>
          <p:cNvSpPr>
            <a:spLocks noGrp="1"/>
          </p:cNvSpPr>
          <p:nvPr>
            <p:ph type="body" sz="quarter" idx="13" hasCustomPrompt="1"/>
          </p:nvPr>
        </p:nvSpPr>
        <p:spPr>
          <a:xfrm>
            <a:off x="3511878" y="724493"/>
            <a:ext cx="518127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3511878" y="3194462"/>
            <a:ext cx="7959399"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8674BAA5-6FC3-FC42-BA39-F309B296FFA2}"/>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659952905"/>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8B33C7-4623-4FA6-840B-3C2C788AE735}"/>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Picture Placeholder 8">
            <a:extLst>
              <a:ext uri="{FF2B5EF4-FFF2-40B4-BE49-F238E27FC236}">
                <a16:creationId xmlns:a16="http://schemas.microsoft.com/office/drawing/2014/main" id="{ACA0AC20-63C5-0441-821F-78412BDE7921}"/>
              </a:ext>
            </a:extLst>
          </p:cNvPr>
          <p:cNvSpPr>
            <a:spLocks noGrp="1"/>
          </p:cNvSpPr>
          <p:nvPr>
            <p:ph type="pic" sz="quarter" idx="11"/>
          </p:nvPr>
        </p:nvSpPr>
        <p:spPr>
          <a:xfrm>
            <a:off x="0" y="0"/>
            <a:ext cx="3140075" cy="6858000"/>
          </a:xfrm>
          <a:prstGeom prst="rect">
            <a:avLst/>
          </a:prstGeom>
          <a:solidFill>
            <a:schemeClr val="bg1">
              <a:lumMod val="95000"/>
            </a:schemeClr>
          </a:solidFill>
        </p:spPr>
        <p:txBody>
          <a:bodyPr/>
          <a:lstStyle/>
          <a:p>
            <a:endParaRPr lang="en-US"/>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6" name="Text Placeholder 15">
            <a:extLst>
              <a:ext uri="{FF2B5EF4-FFF2-40B4-BE49-F238E27FC236}">
                <a16:creationId xmlns:a16="http://schemas.microsoft.com/office/drawing/2014/main" id="{65DA5E28-9EAC-0D49-9241-91EC8B1433DF}"/>
              </a:ext>
            </a:extLst>
          </p:cNvPr>
          <p:cNvSpPr>
            <a:spLocks noGrp="1"/>
          </p:cNvSpPr>
          <p:nvPr>
            <p:ph type="body" sz="quarter" idx="13" hasCustomPrompt="1"/>
          </p:nvPr>
        </p:nvSpPr>
        <p:spPr>
          <a:xfrm>
            <a:off x="3511878" y="724493"/>
            <a:ext cx="518127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3511878" y="3194462"/>
            <a:ext cx="7959399"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8674BAA5-6FC3-FC42-BA39-F309B296FFA2}"/>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226752777"/>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D40D7B-862D-4DEF-9C7C-5387BE5E66D7}"/>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Picture Placeholder 8">
            <a:extLst>
              <a:ext uri="{FF2B5EF4-FFF2-40B4-BE49-F238E27FC236}">
                <a16:creationId xmlns:a16="http://schemas.microsoft.com/office/drawing/2014/main" id="{ACA0AC20-63C5-0441-821F-78412BDE7921}"/>
              </a:ext>
            </a:extLst>
          </p:cNvPr>
          <p:cNvSpPr>
            <a:spLocks noGrp="1"/>
          </p:cNvSpPr>
          <p:nvPr>
            <p:ph type="pic" sz="quarter" idx="11"/>
          </p:nvPr>
        </p:nvSpPr>
        <p:spPr>
          <a:xfrm>
            <a:off x="0" y="0"/>
            <a:ext cx="3140075" cy="6858000"/>
          </a:xfrm>
          <a:prstGeom prst="rect">
            <a:avLst/>
          </a:prstGeom>
          <a:solidFill>
            <a:schemeClr val="bg1">
              <a:lumMod val="95000"/>
            </a:schemeClr>
          </a:solidFill>
        </p:spPr>
        <p:txBody>
          <a:bodyPr/>
          <a:lstStyle/>
          <a:p>
            <a:endParaRPr lang="en-US"/>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6" name="Text Placeholder 15">
            <a:extLst>
              <a:ext uri="{FF2B5EF4-FFF2-40B4-BE49-F238E27FC236}">
                <a16:creationId xmlns:a16="http://schemas.microsoft.com/office/drawing/2014/main" id="{65DA5E28-9EAC-0D49-9241-91EC8B1433DF}"/>
              </a:ext>
            </a:extLst>
          </p:cNvPr>
          <p:cNvSpPr>
            <a:spLocks noGrp="1"/>
          </p:cNvSpPr>
          <p:nvPr>
            <p:ph type="body" sz="quarter" idx="13" hasCustomPrompt="1"/>
          </p:nvPr>
        </p:nvSpPr>
        <p:spPr>
          <a:xfrm>
            <a:off x="3511878" y="724493"/>
            <a:ext cx="518127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3511878" y="3194462"/>
            <a:ext cx="7959399"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8674BAA5-6FC3-FC42-BA39-F309B296FFA2}"/>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695155475"/>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C24ECD-6026-4AB1-A523-1AD7FE5B9780}"/>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720724" y="1982790"/>
            <a:ext cx="5194301"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4" y="724493"/>
            <a:ext cx="832961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720724" y="2973389"/>
            <a:ext cx="5194301" cy="3160121"/>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2" name="Picture Placeholder 8">
            <a:extLst>
              <a:ext uri="{FF2B5EF4-FFF2-40B4-BE49-F238E27FC236}">
                <a16:creationId xmlns:a16="http://schemas.microsoft.com/office/drawing/2014/main" id="{FD67624F-4210-F542-9C82-730A7F494194}"/>
              </a:ext>
            </a:extLst>
          </p:cNvPr>
          <p:cNvSpPr>
            <a:spLocks noGrp="1"/>
          </p:cNvSpPr>
          <p:nvPr>
            <p:ph type="pic" sz="quarter" idx="11"/>
          </p:nvPr>
        </p:nvSpPr>
        <p:spPr>
          <a:xfrm>
            <a:off x="6276977" y="1982788"/>
            <a:ext cx="5194299" cy="4150720"/>
          </a:xfrm>
          <a:prstGeom prst="rect">
            <a:avLst/>
          </a:prstGeom>
          <a:solidFill>
            <a:schemeClr val="bg1">
              <a:lumMod val="95000"/>
            </a:schemeClr>
          </a:solidFill>
        </p:spPr>
        <p:txBody>
          <a:bodyPr/>
          <a:lstStyle/>
          <a:p>
            <a:endParaRPr lang="en-US"/>
          </a:p>
        </p:txBody>
      </p:sp>
      <p:pic>
        <p:nvPicPr>
          <p:cNvPr id="7" name="Picture 6">
            <a:extLst>
              <a:ext uri="{FF2B5EF4-FFF2-40B4-BE49-F238E27FC236}">
                <a16:creationId xmlns:a16="http://schemas.microsoft.com/office/drawing/2014/main" id="{7EF14F14-1663-C547-A68D-008893E12343}"/>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6559430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AEDE9-72D6-4DFE-BAF4-1502BAAF1A37}"/>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720724" y="1982790"/>
            <a:ext cx="5194301"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4" y="724493"/>
            <a:ext cx="832961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720724" y="2973389"/>
            <a:ext cx="5194301" cy="3160121"/>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2" name="Picture Placeholder 8">
            <a:extLst>
              <a:ext uri="{FF2B5EF4-FFF2-40B4-BE49-F238E27FC236}">
                <a16:creationId xmlns:a16="http://schemas.microsoft.com/office/drawing/2014/main" id="{FD67624F-4210-F542-9C82-730A7F494194}"/>
              </a:ext>
            </a:extLst>
          </p:cNvPr>
          <p:cNvSpPr>
            <a:spLocks noGrp="1"/>
          </p:cNvSpPr>
          <p:nvPr>
            <p:ph type="pic" sz="quarter" idx="11"/>
          </p:nvPr>
        </p:nvSpPr>
        <p:spPr>
          <a:xfrm>
            <a:off x="6276977" y="1982788"/>
            <a:ext cx="5194299" cy="4150720"/>
          </a:xfrm>
          <a:prstGeom prst="rect">
            <a:avLst/>
          </a:prstGeom>
          <a:solidFill>
            <a:schemeClr val="bg1">
              <a:lumMod val="95000"/>
            </a:schemeClr>
          </a:solidFill>
        </p:spPr>
        <p:txBody>
          <a:bodyPr/>
          <a:lstStyle/>
          <a:p>
            <a:endParaRPr lang="en-US"/>
          </a:p>
        </p:txBody>
      </p:sp>
      <p:pic>
        <p:nvPicPr>
          <p:cNvPr id="7" name="Picture 6">
            <a:extLst>
              <a:ext uri="{FF2B5EF4-FFF2-40B4-BE49-F238E27FC236}">
                <a16:creationId xmlns:a16="http://schemas.microsoft.com/office/drawing/2014/main" id="{7EF14F14-1663-C547-A68D-008893E12343}"/>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6075308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853C61-7674-4D74-AD92-44577F33ECC1}"/>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720724" y="1982790"/>
            <a:ext cx="5194301"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4" y="724493"/>
            <a:ext cx="832961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720724" y="2973389"/>
            <a:ext cx="5194301" cy="3160121"/>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2" name="Picture Placeholder 8">
            <a:extLst>
              <a:ext uri="{FF2B5EF4-FFF2-40B4-BE49-F238E27FC236}">
                <a16:creationId xmlns:a16="http://schemas.microsoft.com/office/drawing/2014/main" id="{FD67624F-4210-F542-9C82-730A7F494194}"/>
              </a:ext>
            </a:extLst>
          </p:cNvPr>
          <p:cNvSpPr>
            <a:spLocks noGrp="1"/>
          </p:cNvSpPr>
          <p:nvPr>
            <p:ph type="pic" sz="quarter" idx="11"/>
          </p:nvPr>
        </p:nvSpPr>
        <p:spPr>
          <a:xfrm>
            <a:off x="6276977" y="1982788"/>
            <a:ext cx="5194299" cy="4150720"/>
          </a:xfrm>
          <a:prstGeom prst="rect">
            <a:avLst/>
          </a:prstGeom>
          <a:solidFill>
            <a:schemeClr val="bg1">
              <a:lumMod val="95000"/>
            </a:schemeClr>
          </a:solidFill>
        </p:spPr>
        <p:txBody>
          <a:bodyPr/>
          <a:lstStyle/>
          <a:p>
            <a:endParaRPr lang="en-US"/>
          </a:p>
        </p:txBody>
      </p:sp>
      <p:pic>
        <p:nvPicPr>
          <p:cNvPr id="7" name="Picture 6">
            <a:extLst>
              <a:ext uri="{FF2B5EF4-FFF2-40B4-BE49-F238E27FC236}">
                <a16:creationId xmlns:a16="http://schemas.microsoft.com/office/drawing/2014/main" id="{7EF14F14-1663-C547-A68D-008893E12343}"/>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186259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84EEE094-E2C4-8342-9F17-43639186DF8B}" type="slidenum">
              <a:rPr lang="en-US" smtClean="0"/>
              <a:t>‹#›</a:t>
            </a:fld>
            <a:endParaRPr lang="en-US"/>
          </a:p>
        </p:txBody>
      </p:sp>
    </p:spTree>
    <p:extLst>
      <p:ext uri="{BB962C8B-B14F-4D97-AF65-F5344CB8AC3E}">
        <p14:creationId xmlns:p14="http://schemas.microsoft.com/office/powerpoint/2010/main" val="39103474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BF34C08-1519-4918-8F6D-F049DB97CDB8}"/>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1982789"/>
            <a:ext cx="3328660"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2996748"/>
            <a:ext cx="3328660" cy="241980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41CEB56C-54E2-1144-9C6D-F8458081674F}"/>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1215775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7B278A-1549-490A-A2EF-8FAF327913E5}"/>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1982789"/>
            <a:ext cx="3328660"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2996748"/>
            <a:ext cx="3328660" cy="241980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41CEB56C-54E2-1144-9C6D-F8458081674F}"/>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7254890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3 Colum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AED1E8B-04FF-4CF7-8942-4500D81B1D83}"/>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1982789"/>
            <a:ext cx="3328660"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2996748"/>
            <a:ext cx="3328660" cy="241980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41CEB56C-54E2-1144-9C6D-F8458081674F}"/>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0030254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37794AE-2A75-4239-8042-2B8A5D5D4C26}"/>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3571858"/>
            <a:ext cx="3328660"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4439321"/>
            <a:ext cx="3328660" cy="16679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Picture Placeholder 8">
            <a:extLst>
              <a:ext uri="{FF2B5EF4-FFF2-40B4-BE49-F238E27FC236}">
                <a16:creationId xmlns:a16="http://schemas.microsoft.com/office/drawing/2014/main" id="{82B5F612-D0C2-6642-AB10-1C5460723293}"/>
              </a:ext>
            </a:extLst>
          </p:cNvPr>
          <p:cNvSpPr>
            <a:spLocks noGrp="1"/>
          </p:cNvSpPr>
          <p:nvPr>
            <p:ph type="pic" sz="quarter" idx="11"/>
          </p:nvPr>
        </p:nvSpPr>
        <p:spPr>
          <a:xfrm>
            <a:off x="733754" y="2006149"/>
            <a:ext cx="3328660" cy="1279996"/>
          </a:xfrm>
          <a:prstGeom prst="rect">
            <a:avLst/>
          </a:prstGeom>
          <a:solidFill>
            <a:schemeClr val="bg1">
              <a:lumMod val="95000"/>
            </a:schemeClr>
          </a:solidFill>
        </p:spPr>
        <p:txBody>
          <a:bodyPr/>
          <a:lstStyle/>
          <a:p>
            <a:endParaRPr lang="en-US"/>
          </a:p>
        </p:txBody>
      </p:sp>
      <p:sp>
        <p:nvSpPr>
          <p:cNvPr id="12" name="Picture Placeholder 8">
            <a:extLst>
              <a:ext uri="{FF2B5EF4-FFF2-40B4-BE49-F238E27FC236}">
                <a16:creationId xmlns:a16="http://schemas.microsoft.com/office/drawing/2014/main" id="{A5192984-C442-D946-AFCD-CB152AB87DAA}"/>
              </a:ext>
            </a:extLst>
          </p:cNvPr>
          <p:cNvSpPr>
            <a:spLocks noGrp="1"/>
          </p:cNvSpPr>
          <p:nvPr>
            <p:ph type="pic" sz="quarter" idx="23"/>
          </p:nvPr>
        </p:nvSpPr>
        <p:spPr>
          <a:xfrm>
            <a:off x="4438978" y="2006149"/>
            <a:ext cx="3328660" cy="1279996"/>
          </a:xfrm>
          <a:prstGeom prst="rect">
            <a:avLst/>
          </a:prstGeom>
          <a:solidFill>
            <a:schemeClr val="bg1">
              <a:lumMod val="95000"/>
            </a:schemeClr>
          </a:solidFill>
        </p:spPr>
        <p:txBody>
          <a:bodyPr/>
          <a:lstStyle/>
          <a:p>
            <a:endParaRPr lang="en-US"/>
          </a:p>
        </p:txBody>
      </p:sp>
      <p:sp>
        <p:nvSpPr>
          <p:cNvPr id="13" name="Picture Placeholder 8">
            <a:extLst>
              <a:ext uri="{FF2B5EF4-FFF2-40B4-BE49-F238E27FC236}">
                <a16:creationId xmlns:a16="http://schemas.microsoft.com/office/drawing/2014/main" id="{93B97124-C586-D248-857E-51E78D1C7118}"/>
              </a:ext>
            </a:extLst>
          </p:cNvPr>
          <p:cNvSpPr>
            <a:spLocks noGrp="1"/>
          </p:cNvSpPr>
          <p:nvPr>
            <p:ph type="pic" sz="quarter" idx="24"/>
          </p:nvPr>
        </p:nvSpPr>
        <p:spPr>
          <a:xfrm>
            <a:off x="8144202" y="2006149"/>
            <a:ext cx="3328660" cy="1279996"/>
          </a:xfrm>
          <a:prstGeom prst="rect">
            <a:avLst/>
          </a:prstGeom>
          <a:solidFill>
            <a:schemeClr val="bg1">
              <a:lumMod val="95000"/>
            </a:schemeClr>
          </a:solidFill>
        </p:spPr>
        <p:txBody>
          <a:bodyPr/>
          <a:lstStyle/>
          <a:p>
            <a:endParaRPr lang="en-US"/>
          </a:p>
        </p:txBody>
      </p:sp>
      <p:pic>
        <p:nvPicPr>
          <p:cNvPr id="14" name="Picture 13">
            <a:extLst>
              <a:ext uri="{FF2B5EF4-FFF2-40B4-BE49-F238E27FC236}">
                <a16:creationId xmlns:a16="http://schemas.microsoft.com/office/drawing/2014/main" id="{0053274B-54C2-BF43-9A61-5FA543B4AC9D}"/>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41508811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A0D100-A44D-4EE4-B9C3-1B493845C557}"/>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3571858"/>
            <a:ext cx="3328660"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4439321"/>
            <a:ext cx="3328660" cy="16679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Picture Placeholder 8">
            <a:extLst>
              <a:ext uri="{FF2B5EF4-FFF2-40B4-BE49-F238E27FC236}">
                <a16:creationId xmlns:a16="http://schemas.microsoft.com/office/drawing/2014/main" id="{82B5F612-D0C2-6642-AB10-1C5460723293}"/>
              </a:ext>
            </a:extLst>
          </p:cNvPr>
          <p:cNvSpPr>
            <a:spLocks noGrp="1"/>
          </p:cNvSpPr>
          <p:nvPr>
            <p:ph type="pic" sz="quarter" idx="11"/>
          </p:nvPr>
        </p:nvSpPr>
        <p:spPr>
          <a:xfrm>
            <a:off x="733754" y="2006149"/>
            <a:ext cx="3328660" cy="1279996"/>
          </a:xfrm>
          <a:prstGeom prst="rect">
            <a:avLst/>
          </a:prstGeom>
          <a:solidFill>
            <a:schemeClr val="bg1">
              <a:lumMod val="95000"/>
            </a:schemeClr>
          </a:solidFill>
        </p:spPr>
        <p:txBody>
          <a:bodyPr/>
          <a:lstStyle/>
          <a:p>
            <a:endParaRPr lang="en-US"/>
          </a:p>
        </p:txBody>
      </p:sp>
      <p:sp>
        <p:nvSpPr>
          <p:cNvPr id="12" name="Picture Placeholder 8">
            <a:extLst>
              <a:ext uri="{FF2B5EF4-FFF2-40B4-BE49-F238E27FC236}">
                <a16:creationId xmlns:a16="http://schemas.microsoft.com/office/drawing/2014/main" id="{A5192984-C442-D946-AFCD-CB152AB87DAA}"/>
              </a:ext>
            </a:extLst>
          </p:cNvPr>
          <p:cNvSpPr>
            <a:spLocks noGrp="1"/>
          </p:cNvSpPr>
          <p:nvPr>
            <p:ph type="pic" sz="quarter" idx="23"/>
          </p:nvPr>
        </p:nvSpPr>
        <p:spPr>
          <a:xfrm>
            <a:off x="4438978" y="2006149"/>
            <a:ext cx="3328660" cy="1279996"/>
          </a:xfrm>
          <a:prstGeom prst="rect">
            <a:avLst/>
          </a:prstGeom>
          <a:solidFill>
            <a:schemeClr val="bg1">
              <a:lumMod val="95000"/>
            </a:schemeClr>
          </a:solidFill>
        </p:spPr>
        <p:txBody>
          <a:bodyPr/>
          <a:lstStyle/>
          <a:p>
            <a:endParaRPr lang="en-US"/>
          </a:p>
        </p:txBody>
      </p:sp>
      <p:sp>
        <p:nvSpPr>
          <p:cNvPr id="13" name="Picture Placeholder 8">
            <a:extLst>
              <a:ext uri="{FF2B5EF4-FFF2-40B4-BE49-F238E27FC236}">
                <a16:creationId xmlns:a16="http://schemas.microsoft.com/office/drawing/2014/main" id="{93B97124-C586-D248-857E-51E78D1C7118}"/>
              </a:ext>
            </a:extLst>
          </p:cNvPr>
          <p:cNvSpPr>
            <a:spLocks noGrp="1"/>
          </p:cNvSpPr>
          <p:nvPr>
            <p:ph type="pic" sz="quarter" idx="24"/>
          </p:nvPr>
        </p:nvSpPr>
        <p:spPr>
          <a:xfrm>
            <a:off x="8144202" y="2006149"/>
            <a:ext cx="3328660" cy="1279996"/>
          </a:xfrm>
          <a:prstGeom prst="rect">
            <a:avLst/>
          </a:prstGeom>
          <a:solidFill>
            <a:schemeClr val="bg1">
              <a:lumMod val="95000"/>
            </a:schemeClr>
          </a:solidFill>
        </p:spPr>
        <p:txBody>
          <a:bodyPr/>
          <a:lstStyle/>
          <a:p>
            <a:endParaRPr lang="en-US"/>
          </a:p>
        </p:txBody>
      </p:sp>
      <p:pic>
        <p:nvPicPr>
          <p:cNvPr id="14" name="Picture 13">
            <a:extLst>
              <a:ext uri="{FF2B5EF4-FFF2-40B4-BE49-F238E27FC236}">
                <a16:creationId xmlns:a16="http://schemas.microsoft.com/office/drawing/2014/main" id="{0053274B-54C2-BF43-9A61-5FA543B4AC9D}"/>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88346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_3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5E9012-F2E5-4AFB-AD40-A9DAEF66C353}"/>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3571858"/>
            <a:ext cx="3328660"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4439321"/>
            <a:ext cx="3328660" cy="16679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Picture Placeholder 8">
            <a:extLst>
              <a:ext uri="{FF2B5EF4-FFF2-40B4-BE49-F238E27FC236}">
                <a16:creationId xmlns:a16="http://schemas.microsoft.com/office/drawing/2014/main" id="{82B5F612-D0C2-6642-AB10-1C5460723293}"/>
              </a:ext>
            </a:extLst>
          </p:cNvPr>
          <p:cNvSpPr>
            <a:spLocks noGrp="1"/>
          </p:cNvSpPr>
          <p:nvPr>
            <p:ph type="pic" sz="quarter" idx="11"/>
          </p:nvPr>
        </p:nvSpPr>
        <p:spPr>
          <a:xfrm>
            <a:off x="733754" y="2006149"/>
            <a:ext cx="3328660" cy="1279996"/>
          </a:xfrm>
          <a:prstGeom prst="rect">
            <a:avLst/>
          </a:prstGeom>
          <a:solidFill>
            <a:schemeClr val="bg1">
              <a:lumMod val="95000"/>
            </a:schemeClr>
          </a:solidFill>
        </p:spPr>
        <p:txBody>
          <a:bodyPr/>
          <a:lstStyle/>
          <a:p>
            <a:endParaRPr lang="en-US"/>
          </a:p>
        </p:txBody>
      </p:sp>
      <p:sp>
        <p:nvSpPr>
          <p:cNvPr id="12" name="Picture Placeholder 8">
            <a:extLst>
              <a:ext uri="{FF2B5EF4-FFF2-40B4-BE49-F238E27FC236}">
                <a16:creationId xmlns:a16="http://schemas.microsoft.com/office/drawing/2014/main" id="{A5192984-C442-D946-AFCD-CB152AB87DAA}"/>
              </a:ext>
            </a:extLst>
          </p:cNvPr>
          <p:cNvSpPr>
            <a:spLocks noGrp="1"/>
          </p:cNvSpPr>
          <p:nvPr>
            <p:ph type="pic" sz="quarter" idx="23"/>
          </p:nvPr>
        </p:nvSpPr>
        <p:spPr>
          <a:xfrm>
            <a:off x="4438978" y="2006149"/>
            <a:ext cx="3328660" cy="1279996"/>
          </a:xfrm>
          <a:prstGeom prst="rect">
            <a:avLst/>
          </a:prstGeom>
          <a:solidFill>
            <a:schemeClr val="bg1">
              <a:lumMod val="95000"/>
            </a:schemeClr>
          </a:solidFill>
        </p:spPr>
        <p:txBody>
          <a:bodyPr/>
          <a:lstStyle/>
          <a:p>
            <a:endParaRPr lang="en-US"/>
          </a:p>
        </p:txBody>
      </p:sp>
      <p:sp>
        <p:nvSpPr>
          <p:cNvPr id="13" name="Picture Placeholder 8">
            <a:extLst>
              <a:ext uri="{FF2B5EF4-FFF2-40B4-BE49-F238E27FC236}">
                <a16:creationId xmlns:a16="http://schemas.microsoft.com/office/drawing/2014/main" id="{93B97124-C586-D248-857E-51E78D1C7118}"/>
              </a:ext>
            </a:extLst>
          </p:cNvPr>
          <p:cNvSpPr>
            <a:spLocks noGrp="1"/>
          </p:cNvSpPr>
          <p:nvPr>
            <p:ph type="pic" sz="quarter" idx="24"/>
          </p:nvPr>
        </p:nvSpPr>
        <p:spPr>
          <a:xfrm>
            <a:off x="8144202" y="2006149"/>
            <a:ext cx="3328660" cy="1279996"/>
          </a:xfrm>
          <a:prstGeom prst="rect">
            <a:avLst/>
          </a:prstGeom>
          <a:solidFill>
            <a:schemeClr val="bg1">
              <a:lumMod val="95000"/>
            </a:schemeClr>
          </a:solidFill>
        </p:spPr>
        <p:txBody>
          <a:bodyPr/>
          <a:lstStyle/>
          <a:p>
            <a:endParaRPr lang="en-US"/>
          </a:p>
        </p:txBody>
      </p:sp>
      <p:pic>
        <p:nvPicPr>
          <p:cNvPr id="14" name="Picture 13">
            <a:extLst>
              <a:ext uri="{FF2B5EF4-FFF2-40B4-BE49-F238E27FC236}">
                <a16:creationId xmlns:a16="http://schemas.microsoft.com/office/drawing/2014/main" id="{0053274B-54C2-BF43-9A61-5FA543B4AC9D}"/>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8928104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2EB063-9FF0-4A2E-A9CC-1F528B48D1BE}"/>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1" name="Picture Placeholder 10">
            <a:extLst>
              <a:ext uri="{FF2B5EF4-FFF2-40B4-BE49-F238E27FC236}">
                <a16:creationId xmlns:a16="http://schemas.microsoft.com/office/drawing/2014/main" id="{A7ECE376-2FF6-5742-8005-7EA614271784}"/>
              </a:ext>
            </a:extLst>
          </p:cNvPr>
          <p:cNvSpPr>
            <a:spLocks noGrp="1"/>
          </p:cNvSpPr>
          <p:nvPr>
            <p:ph type="pic" sz="quarter" idx="17"/>
          </p:nvPr>
        </p:nvSpPr>
        <p:spPr>
          <a:xfrm>
            <a:off x="720726" y="2009335"/>
            <a:ext cx="2419351" cy="2421459"/>
          </a:xfrm>
          <a:prstGeom prst="ellipse">
            <a:avLst/>
          </a:prstGeom>
          <a:solidFill>
            <a:schemeClr val="bg1">
              <a:lumMod val="95000"/>
            </a:schemeClr>
          </a:solidFill>
        </p:spPr>
        <p:txBody>
          <a:bodyPr/>
          <a:lstStyle/>
          <a:p>
            <a:endParaRPr lang="en-US"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3511878" y="3330576"/>
            <a:ext cx="7959399" cy="2806699"/>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C7BA8605-2BD5-5848-9603-DA190611443C}"/>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43239252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ABC08C-599A-4229-9177-FCD96504EA26}"/>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1" name="Picture Placeholder 10">
            <a:extLst>
              <a:ext uri="{FF2B5EF4-FFF2-40B4-BE49-F238E27FC236}">
                <a16:creationId xmlns:a16="http://schemas.microsoft.com/office/drawing/2014/main" id="{A7ECE376-2FF6-5742-8005-7EA614271784}"/>
              </a:ext>
            </a:extLst>
          </p:cNvPr>
          <p:cNvSpPr>
            <a:spLocks noGrp="1"/>
          </p:cNvSpPr>
          <p:nvPr>
            <p:ph type="pic" sz="quarter" idx="17"/>
          </p:nvPr>
        </p:nvSpPr>
        <p:spPr>
          <a:xfrm>
            <a:off x="720726" y="2009335"/>
            <a:ext cx="2419351" cy="2421459"/>
          </a:xfrm>
          <a:prstGeom prst="ellipse">
            <a:avLst/>
          </a:prstGeom>
          <a:solidFill>
            <a:schemeClr val="bg1">
              <a:lumMod val="95000"/>
            </a:schemeClr>
          </a:solidFill>
        </p:spPr>
        <p:txBody>
          <a:bodyPr/>
          <a:lstStyle/>
          <a:p>
            <a:endParaRPr lang="en-US"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3511878" y="3330576"/>
            <a:ext cx="7959399" cy="2806699"/>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C7BA8605-2BD5-5848-9603-DA190611443C}"/>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7606915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044F761-FF87-4293-BAAD-4FC423D19A30}"/>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1" name="Picture Placeholder 10">
            <a:extLst>
              <a:ext uri="{FF2B5EF4-FFF2-40B4-BE49-F238E27FC236}">
                <a16:creationId xmlns:a16="http://schemas.microsoft.com/office/drawing/2014/main" id="{A7ECE376-2FF6-5742-8005-7EA614271784}"/>
              </a:ext>
            </a:extLst>
          </p:cNvPr>
          <p:cNvSpPr>
            <a:spLocks noGrp="1"/>
          </p:cNvSpPr>
          <p:nvPr>
            <p:ph type="pic" sz="quarter" idx="17"/>
          </p:nvPr>
        </p:nvSpPr>
        <p:spPr>
          <a:xfrm>
            <a:off x="720726" y="2009335"/>
            <a:ext cx="2419351" cy="2421459"/>
          </a:xfrm>
          <a:prstGeom prst="ellipse">
            <a:avLst/>
          </a:prstGeom>
          <a:solidFill>
            <a:schemeClr val="bg1">
              <a:lumMod val="95000"/>
            </a:schemeClr>
          </a:solidFill>
        </p:spPr>
        <p:txBody>
          <a:bodyPr/>
          <a:lstStyle/>
          <a:p>
            <a:endParaRPr lang="en-US"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3511878" y="3330576"/>
            <a:ext cx="7959399" cy="2806699"/>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C7BA8605-2BD5-5848-9603-DA190611443C}"/>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4232470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y0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649213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y0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4263564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y0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a:stretch>
            <a:fillRect/>
          </a:stretch>
        </p:blipFill>
        <p:spPr>
          <a:xfrm>
            <a:off x="10324662" y="287863"/>
            <a:ext cx="1463578" cy="550337"/>
          </a:xfrm>
          <a:prstGeom prst="rect">
            <a:avLst/>
          </a:prstGeom>
        </p:spPr>
      </p:pic>
      <p:sp>
        <p:nvSpPr>
          <p:cNvPr id="3" name="Text Placeholder 2"/>
          <p:cNvSpPr>
            <a:spLocks noGrp="1"/>
          </p:cNvSpPr>
          <p:nvPr>
            <p:ph type="body" sz="quarter" idx="10" hasCustomPrompt="1"/>
          </p:nvPr>
        </p:nvSpPr>
        <p:spPr>
          <a:xfrm>
            <a:off x="6096000" y="3332372"/>
            <a:ext cx="5698066" cy="3525628"/>
          </a:xfrm>
        </p:spPr>
        <p:txBody>
          <a:bodyPr/>
          <a:lstStyle>
            <a:lvl1pPr>
              <a:defRPr/>
            </a:lvl1pPr>
          </a:lstStyle>
          <a:p>
            <a:r>
              <a:rPr lang="en-US" sz="2800">
                <a:solidFill>
                  <a:schemeClr val="bg2">
                    <a:lumMod val="50000"/>
                  </a:schemeClr>
                </a:solidFill>
              </a:rPr>
              <a:t>Heading 2 - short description of the topic can be placed here. Heading 1 + Heading 2 should be align in the center of the page </a:t>
            </a:r>
            <a:endParaRPr lang="en-US" sz="2800" dirty="0">
              <a:solidFill>
                <a:schemeClr val="bg2">
                  <a:lumMod val="50000"/>
                </a:schemeClr>
              </a:solidFill>
            </a:endParaRPr>
          </a:p>
        </p:txBody>
      </p:sp>
      <p:sp>
        <p:nvSpPr>
          <p:cNvPr id="5" name="Text Placeholder 4"/>
          <p:cNvSpPr>
            <a:spLocks noGrp="1"/>
          </p:cNvSpPr>
          <p:nvPr>
            <p:ph type="body" sz="quarter" idx="11" hasCustomPrompt="1"/>
          </p:nvPr>
        </p:nvSpPr>
        <p:spPr>
          <a:xfrm>
            <a:off x="5342021" y="2273300"/>
            <a:ext cx="6761748" cy="674688"/>
          </a:xfrm>
        </p:spPr>
        <p:txBody>
          <a:bodyPr>
            <a:normAutofit/>
          </a:bodyPr>
          <a:lstStyle>
            <a:lvl1pPr marL="0" indent="0" algn="ctr">
              <a:buNone/>
              <a:defRPr sz="3600">
                <a:solidFill>
                  <a:srgbClr val="9D2578"/>
                </a:solidFill>
              </a:defRPr>
            </a:lvl1pPr>
          </a:lstStyle>
          <a:p>
            <a:pPr lvl="0"/>
            <a:r>
              <a:rPr lang="en-US"/>
              <a:t>Heading</a:t>
            </a:r>
          </a:p>
        </p:txBody>
      </p:sp>
    </p:spTree>
    <p:extLst>
      <p:ext uri="{BB962C8B-B14F-4D97-AF65-F5344CB8AC3E}">
        <p14:creationId xmlns:p14="http://schemas.microsoft.com/office/powerpoint/2010/main" val="37296605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image" Target="../media/image26.png"/><Relationship Id="rId5" Type="http://schemas.openxmlformats.org/officeDocument/2006/relationships/slideLayout" Target="../slideLayouts/slideLayout40.xml"/><Relationship Id="rId10"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7798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1126063"/>
            <a:ext cx="12192000" cy="5230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9448800" y="64740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EEE094-E2C4-8342-9F17-43639186DF8B}" type="slidenum">
              <a:rPr lang="en-US" smtClean="0"/>
              <a:t>‹#›</a:t>
            </a:fld>
            <a:endParaRPr lang="en-US"/>
          </a:p>
        </p:txBody>
      </p:sp>
      <p:pic>
        <p:nvPicPr>
          <p:cNvPr id="7" name="Picture 6"/>
          <p:cNvPicPr>
            <a:picLocks noChangeAspect="1"/>
          </p:cNvPicPr>
          <p:nvPr userDrawn="1"/>
        </p:nvPicPr>
        <p:blipFill>
          <a:blip r:embed="rId37"/>
          <a:stretch>
            <a:fillRect/>
          </a:stretch>
        </p:blipFill>
        <p:spPr>
          <a:xfrm>
            <a:off x="10324662" y="287863"/>
            <a:ext cx="1463578" cy="550337"/>
          </a:xfrm>
          <a:prstGeom prst="rect">
            <a:avLst/>
          </a:prstGeom>
        </p:spPr>
      </p:pic>
    </p:spTree>
    <p:extLst>
      <p:ext uri="{BB962C8B-B14F-4D97-AF65-F5344CB8AC3E}">
        <p14:creationId xmlns:p14="http://schemas.microsoft.com/office/powerpoint/2010/main" val="362478817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Lst>
  <p:txStyles>
    <p:titleStyle>
      <a:lvl1pPr algn="ctr" defTabSz="914400" rtl="0" eaLnBrk="1" latinLnBrk="0" hangingPunct="1">
        <a:lnSpc>
          <a:spcPct val="90000"/>
        </a:lnSpc>
        <a:spcBef>
          <a:spcPct val="0"/>
        </a:spcBef>
        <a:buNone/>
        <a:defRPr sz="3600" b="1" kern="1200">
          <a:solidFill>
            <a:schemeClr val="tx1">
              <a:lumMod val="65000"/>
              <a:lumOff val="35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1">
            <a:alphaModFix/>
          </a:blip>
          <a:srcRect/>
          <a:stretch/>
        </p:blipFill>
        <p:spPr>
          <a:xfrm>
            <a:off x="10536335" y="6116182"/>
            <a:ext cx="1463579" cy="552908"/>
          </a:xfrm>
          <a:prstGeom prst="rect">
            <a:avLst/>
          </a:prstGeom>
          <a:noFill/>
          <a:ln>
            <a:noFill/>
          </a:ln>
        </p:spPr>
      </p:pic>
      <p:sp>
        <p:nvSpPr>
          <p:cNvPr id="11" name="Google Shape;11;p1"/>
          <p:cNvSpPr txBox="1">
            <a:spLocks noGrp="1"/>
          </p:cNvSpPr>
          <p:nvPr>
            <p:ph type="sldNum" idx="12"/>
          </p:nvPr>
        </p:nvSpPr>
        <p:spPr>
          <a:xfrm>
            <a:off x="192088" y="6303963"/>
            <a:ext cx="615600" cy="365200"/>
          </a:xfrm>
          <a:prstGeom prst="rect">
            <a:avLst/>
          </a:prstGeom>
          <a:noFill/>
          <a:ln>
            <a:noFill/>
          </a:ln>
        </p:spPr>
        <p:txBody>
          <a:bodyPr spcFirstLastPara="1" wrap="square" lIns="0" tIns="0" rIns="0" bIns="0" anchor="b" anchorCtr="0">
            <a:noAutofit/>
          </a:bodyPr>
          <a:lstStyle>
            <a:lvl1pPr marL="0" marR="0" lvl="0" indent="0" algn="l" rtl="0">
              <a:spcBef>
                <a:spcPts val="0"/>
              </a:spcBef>
              <a:buNone/>
              <a:defRPr sz="1200" b="1" i="0" u="none" strike="noStrike" cap="none">
                <a:solidFill>
                  <a:schemeClr val="dk2"/>
                </a:solidFill>
                <a:latin typeface="Arial"/>
                <a:ea typeface="Arial"/>
                <a:cs typeface="Arial"/>
                <a:sym typeface="Arial"/>
              </a:defRPr>
            </a:lvl1pPr>
            <a:lvl2pPr marL="0" marR="0" lvl="1" indent="0" algn="l" rtl="0">
              <a:spcBef>
                <a:spcPts val="0"/>
              </a:spcBef>
              <a:buNone/>
              <a:defRPr sz="1200" b="1" i="0" u="none" strike="noStrike" cap="none">
                <a:solidFill>
                  <a:schemeClr val="dk2"/>
                </a:solidFill>
                <a:latin typeface="Arial"/>
                <a:ea typeface="Arial"/>
                <a:cs typeface="Arial"/>
                <a:sym typeface="Arial"/>
              </a:defRPr>
            </a:lvl2pPr>
            <a:lvl3pPr marL="0" marR="0" lvl="2" indent="0" algn="l" rtl="0">
              <a:spcBef>
                <a:spcPts val="0"/>
              </a:spcBef>
              <a:buNone/>
              <a:defRPr sz="1200" b="1" i="0" u="none" strike="noStrike" cap="none">
                <a:solidFill>
                  <a:schemeClr val="dk2"/>
                </a:solidFill>
                <a:latin typeface="Arial"/>
                <a:ea typeface="Arial"/>
                <a:cs typeface="Arial"/>
                <a:sym typeface="Arial"/>
              </a:defRPr>
            </a:lvl3pPr>
            <a:lvl4pPr marL="0" marR="0" lvl="3" indent="0" algn="l" rtl="0">
              <a:spcBef>
                <a:spcPts val="0"/>
              </a:spcBef>
              <a:buNone/>
              <a:defRPr sz="1200" b="1" i="0" u="none" strike="noStrike" cap="none">
                <a:solidFill>
                  <a:schemeClr val="dk2"/>
                </a:solidFill>
                <a:latin typeface="Arial"/>
                <a:ea typeface="Arial"/>
                <a:cs typeface="Arial"/>
                <a:sym typeface="Arial"/>
              </a:defRPr>
            </a:lvl4pPr>
            <a:lvl5pPr marL="0" marR="0" lvl="4" indent="0" algn="l" rtl="0">
              <a:spcBef>
                <a:spcPts val="0"/>
              </a:spcBef>
              <a:buNone/>
              <a:defRPr sz="1200" b="1" i="0" u="none" strike="noStrike" cap="none">
                <a:solidFill>
                  <a:schemeClr val="dk2"/>
                </a:solidFill>
                <a:latin typeface="Arial"/>
                <a:ea typeface="Arial"/>
                <a:cs typeface="Arial"/>
                <a:sym typeface="Arial"/>
              </a:defRPr>
            </a:lvl5pPr>
            <a:lvl6pPr marL="0" marR="0" lvl="5" indent="0" algn="l" rtl="0">
              <a:spcBef>
                <a:spcPts val="0"/>
              </a:spcBef>
              <a:buNone/>
              <a:defRPr sz="1200" b="1" i="0" u="none" strike="noStrike" cap="none">
                <a:solidFill>
                  <a:schemeClr val="dk2"/>
                </a:solidFill>
                <a:latin typeface="Arial"/>
                <a:ea typeface="Arial"/>
                <a:cs typeface="Arial"/>
                <a:sym typeface="Arial"/>
              </a:defRPr>
            </a:lvl6pPr>
            <a:lvl7pPr marL="0" marR="0" lvl="6" indent="0" algn="l" rtl="0">
              <a:spcBef>
                <a:spcPts val="0"/>
              </a:spcBef>
              <a:buNone/>
              <a:defRPr sz="1200" b="1" i="0" u="none" strike="noStrike" cap="none">
                <a:solidFill>
                  <a:schemeClr val="dk2"/>
                </a:solidFill>
                <a:latin typeface="Arial"/>
                <a:ea typeface="Arial"/>
                <a:cs typeface="Arial"/>
                <a:sym typeface="Arial"/>
              </a:defRPr>
            </a:lvl7pPr>
            <a:lvl8pPr marL="0" marR="0" lvl="7" indent="0" algn="l" rtl="0">
              <a:spcBef>
                <a:spcPts val="0"/>
              </a:spcBef>
              <a:buNone/>
              <a:defRPr sz="1200" b="1" i="0" u="none" strike="noStrike" cap="none">
                <a:solidFill>
                  <a:schemeClr val="dk2"/>
                </a:solidFill>
                <a:latin typeface="Arial"/>
                <a:ea typeface="Arial"/>
                <a:cs typeface="Arial"/>
                <a:sym typeface="Arial"/>
              </a:defRPr>
            </a:lvl8pPr>
            <a:lvl9pPr marL="0" marR="0" lvl="8" indent="0" algn="l" rtl="0">
              <a:spcBef>
                <a:spcPts val="0"/>
              </a:spcBef>
              <a:buNone/>
              <a:defRPr sz="1200" b="1"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88015010"/>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91">
          <p15:clr>
            <a:srgbClr val="F26B43"/>
          </p15:clr>
        </p15:guide>
        <p15:guide id="2" pos="5669">
          <p15:clr>
            <a:srgbClr val="F26B43"/>
          </p15:clr>
        </p15:guide>
        <p15:guide id="3" orient="horz" pos="3151">
          <p15:clr>
            <a:srgbClr val="F26B43"/>
          </p15:clr>
        </p15:guide>
        <p15:guide id="4" orient="horz" pos="225">
          <p15:clr>
            <a:srgbClr val="F26B43"/>
          </p15:clr>
        </p15:guide>
        <p15:guide id="5" orient="horz" pos="293">
          <p15:clr>
            <a:srgbClr val="F26B43"/>
          </p15:clr>
        </p15:guide>
        <p15:guide id="6" orient="horz" pos="2811">
          <p15:clr>
            <a:srgbClr val="F26B43"/>
          </p15:clr>
        </p15:guide>
        <p15:guide id="7" pos="2880">
          <p15:clr>
            <a:srgbClr val="F26B43"/>
          </p15:clr>
        </p15:guide>
        <p15:guide id="8" orient="horz" pos="1620">
          <p15:clr>
            <a:srgbClr val="F26B43"/>
          </p15:clr>
        </p15:guide>
        <p15:guide id="9" pos="1485">
          <p15:clr>
            <a:srgbClr val="F26B43"/>
          </p15:clr>
        </p15:guide>
        <p15:guide id="10" pos="42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1671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Lst>
  <p:hf sldNum="0" hdr="0" ftr="0" dt="0"/>
  <p:txStyles>
    <p:titleStyle>
      <a:lvl1pPr algn="l" defTabSz="457189"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accent1"/>
        </a:buClr>
        <a:buSzPct val="80000"/>
        <a:buFont typeface="Arial" panose="020B0604020202020204" pitchFamily="34" charset="0"/>
        <a:buChar char="•"/>
        <a:defRPr sz="1800" b="0" i="0" kern="1200">
          <a:solidFill>
            <a:schemeClr val="tx1">
              <a:lumMod val="75000"/>
              <a:lumOff val="25000"/>
            </a:schemeClr>
          </a:solidFill>
          <a:latin typeface="+mn-lt"/>
          <a:ea typeface="+mn-ea"/>
          <a:cs typeface="+mn-cs"/>
        </a:defRPr>
      </a:lvl1pPr>
      <a:lvl2pPr marL="742932" indent="-285744" algn="l" defTabSz="457189" rtl="0" eaLnBrk="1" latinLnBrk="0" hangingPunct="1">
        <a:spcBef>
          <a:spcPts val="1000"/>
        </a:spcBef>
        <a:spcAft>
          <a:spcPts val="0"/>
        </a:spcAft>
        <a:buClr>
          <a:schemeClr val="accent1"/>
        </a:buClr>
        <a:buSzPct val="80000"/>
        <a:buFont typeface="Arial" panose="020B0604020202020204" pitchFamily="34" charset="0"/>
        <a:buChar char="•"/>
        <a:defRPr sz="1600" b="0" i="0" kern="1200">
          <a:solidFill>
            <a:schemeClr val="tx1">
              <a:lumMod val="75000"/>
              <a:lumOff val="25000"/>
            </a:schemeClr>
          </a:solidFill>
          <a:latin typeface="+mn-lt"/>
          <a:ea typeface="+mn-ea"/>
          <a:cs typeface="+mn-cs"/>
        </a:defRPr>
      </a:lvl2pPr>
      <a:lvl3pPr marL="1142971"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mn-lt"/>
          <a:ea typeface="+mn-ea"/>
          <a:cs typeface="+mn-cs"/>
        </a:defRPr>
      </a:lvl3pPr>
      <a:lvl4pPr marL="1600160"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mn-lt"/>
          <a:ea typeface="+mn-ea"/>
          <a:cs typeface="+mn-cs"/>
        </a:defRPr>
      </a:lvl4pPr>
      <a:lvl5pPr marL="2057349"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mn-lt"/>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6">
          <p15:clr>
            <a:srgbClr val="F26B43"/>
          </p15:clr>
        </p15:guide>
        <p15:guide id="2" pos="454">
          <p15:clr>
            <a:srgbClr val="F26B43"/>
          </p15:clr>
        </p15:guide>
        <p15:guide id="3" pos="7226">
          <p15:clr>
            <a:srgbClr val="F26B43"/>
          </p15:clr>
        </p15:guide>
        <p15:guide id="4" orient="horz" pos="454">
          <p15:clr>
            <a:srgbClr val="F26B43"/>
          </p15:clr>
        </p15:guide>
        <p15:guide id="5" pos="3726">
          <p15:clr>
            <a:srgbClr val="F26B43"/>
          </p15:clr>
        </p15:guide>
        <p15:guide id="6" pos="3951">
          <p15:clr>
            <a:srgbClr val="F26B43"/>
          </p15:clr>
        </p15:guide>
        <p15:guide id="7" pos="5701">
          <p15:clr>
            <a:srgbClr val="F26B43"/>
          </p15:clr>
        </p15:guide>
        <p15:guide id="8" pos="5476">
          <p15:clr>
            <a:srgbClr val="F26B43"/>
          </p15:clr>
        </p15:guide>
        <p15:guide id="9" pos="2204">
          <p15:clr>
            <a:srgbClr val="F26B43"/>
          </p15:clr>
        </p15:guide>
        <p15:guide id="10" pos="1978">
          <p15:clr>
            <a:srgbClr val="F26B43"/>
          </p15:clr>
        </p15:guide>
        <p15:guide id="11" pos="1619">
          <p15:clr>
            <a:srgbClr val="F26B43"/>
          </p15:clr>
        </p15:guide>
        <p15:guide id="12" pos="1394">
          <p15:clr>
            <a:srgbClr val="F26B43"/>
          </p15:clr>
        </p15:guide>
        <p15:guide id="13" pos="2559">
          <p15:clr>
            <a:srgbClr val="F26B43"/>
          </p15:clr>
        </p15:guide>
        <p15:guide id="14" pos="2784">
          <p15:clr>
            <a:srgbClr val="F26B43"/>
          </p15:clr>
        </p15:guide>
        <p15:guide id="15" pos="4893">
          <p15:clr>
            <a:srgbClr val="F26B43"/>
          </p15:clr>
        </p15:guide>
        <p15:guide id="16" pos="5118">
          <p15:clr>
            <a:srgbClr val="F26B43"/>
          </p15:clr>
        </p15:guide>
        <p15:guide id="17" pos="6061">
          <p15:clr>
            <a:srgbClr val="F26B43"/>
          </p15:clr>
        </p15:guide>
        <p15:guide id="18" pos="6283">
          <p15:clr>
            <a:srgbClr val="F26B43"/>
          </p15:clr>
        </p15:guide>
        <p15:guide id="19" orient="horz" pos="1024">
          <p15:clr>
            <a:srgbClr val="F26B43"/>
          </p15:clr>
        </p15:guide>
        <p15:guide id="20" orient="horz" pos="1249">
          <p15:clr>
            <a:srgbClr val="F26B43"/>
          </p15:clr>
        </p15:guide>
        <p15:guide id="21" orient="horz" pos="3640">
          <p15:clr>
            <a:srgbClr val="F26B43"/>
          </p15:clr>
        </p15:guide>
        <p15:guide id="22" orient="horz" pos="34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3.xml"/><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0.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3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6" Type="http://schemas.openxmlformats.org/officeDocument/2006/relationships/image" Target="../media/image38.svg"/><Relationship Id="rId1" Type="http://schemas.openxmlformats.org/officeDocument/2006/relationships/slideLayout" Target="../slideLayouts/slideLayout4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image" Target="../media/image37.png"/><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36.sv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hyperlink" Target="https://www.theice.com/iba/libor" TargetMode="External"/><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7A15BC-6982-4671-8958-00D2D0FCBB0B}"/>
              </a:ext>
            </a:extLst>
          </p:cNvPr>
          <p:cNvSpPr>
            <a:spLocks noGrp="1"/>
          </p:cNvSpPr>
          <p:nvPr>
            <p:ph type="body" sz="quarter" idx="13"/>
          </p:nvPr>
        </p:nvSpPr>
        <p:spPr/>
        <p:txBody>
          <a:bodyPr/>
          <a:lstStyle/>
          <a:p>
            <a:r>
              <a:rPr lang="en-GB" dirty="0" err="1"/>
              <a:t>mthree</a:t>
            </a:r>
            <a:r>
              <a:rPr lang="en-GB" dirty="0"/>
              <a:t> Alumni Training</a:t>
            </a:r>
          </a:p>
          <a:p>
            <a:endParaRPr lang="en-GB" dirty="0"/>
          </a:p>
        </p:txBody>
      </p:sp>
      <p:sp>
        <p:nvSpPr>
          <p:cNvPr id="3" name="Text Placeholder 2">
            <a:extLst>
              <a:ext uri="{FF2B5EF4-FFF2-40B4-BE49-F238E27FC236}">
                <a16:creationId xmlns:a16="http://schemas.microsoft.com/office/drawing/2014/main" id="{F85C5346-9556-4394-82CB-8C00BAC5C6B9}"/>
              </a:ext>
            </a:extLst>
          </p:cNvPr>
          <p:cNvSpPr>
            <a:spLocks noGrp="1"/>
          </p:cNvSpPr>
          <p:nvPr>
            <p:ph type="body" sz="quarter" idx="12"/>
          </p:nvPr>
        </p:nvSpPr>
        <p:spPr/>
        <p:txBody>
          <a:bodyPr/>
          <a:lstStyle/>
          <a:p>
            <a:r>
              <a:rPr lang="en-GB" sz="3200" dirty="0">
                <a:solidFill>
                  <a:srgbClr val="02145E"/>
                </a:solidFill>
              </a:rPr>
              <a:t>Treasury</a:t>
            </a:r>
          </a:p>
        </p:txBody>
      </p:sp>
      <p:pic>
        <p:nvPicPr>
          <p:cNvPr id="6" name="Picture Placeholder 6">
            <a:extLst>
              <a:ext uri="{FF2B5EF4-FFF2-40B4-BE49-F238E27FC236}">
                <a16:creationId xmlns:a16="http://schemas.microsoft.com/office/drawing/2014/main" id="{2DBB87D4-301A-40BA-BFAF-8C7545EDF3E3}"/>
              </a:ext>
              <a:ext uri="{C183D7F6-B498-43B3-948B-1728B52AA6E4}">
                <adec:decorative xmlns:adec="http://schemas.microsoft.com/office/drawing/2017/decorative" val="1"/>
              </a:ext>
            </a:extLst>
          </p:cNvPr>
          <p:cNvPicPr>
            <a:picLocks noChangeAspect="1"/>
          </p:cNvPicPr>
          <p:nvPr/>
        </p:nvPicPr>
        <p:blipFill rotWithShape="1">
          <a:blip r:embed="rId3"/>
          <a:srcRect l="37129" r="37129"/>
          <a:stretch/>
        </p:blipFill>
        <p:spPr>
          <a:xfrm>
            <a:off x="2" y="0"/>
            <a:ext cx="3139017" cy="6858000"/>
          </a:xfrm>
          <a:prstGeom prst="rect">
            <a:avLst/>
          </a:prstGeom>
          <a:solidFill>
            <a:schemeClr val="bg1">
              <a:lumMod val="95000"/>
            </a:schemeClr>
          </a:solidFill>
        </p:spPr>
      </p:pic>
      <p:pic>
        <p:nvPicPr>
          <p:cNvPr id="7" name="Picture 6">
            <a:extLst>
              <a:ext uri="{FF2B5EF4-FFF2-40B4-BE49-F238E27FC236}">
                <a16:creationId xmlns:a16="http://schemas.microsoft.com/office/drawing/2014/main" id="{2652AE54-070F-4CCD-85BA-D993D42CCF3E}"/>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196076" y="3577845"/>
            <a:ext cx="2746864" cy="3280155"/>
          </a:xfrm>
          <a:prstGeom prst="rect">
            <a:avLst/>
          </a:prstGeom>
        </p:spPr>
      </p:pic>
    </p:spTree>
    <p:extLst>
      <p:ext uri="{BB962C8B-B14F-4D97-AF65-F5344CB8AC3E}">
        <p14:creationId xmlns:p14="http://schemas.microsoft.com/office/powerpoint/2010/main" val="1308632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B21280-11D9-4FB6-A95B-1FDD47E6590B}"/>
              </a:ext>
            </a:extLst>
          </p:cNvPr>
          <p:cNvSpPr>
            <a:spLocks noGrp="1"/>
          </p:cNvSpPr>
          <p:nvPr>
            <p:ph type="body" sz="quarter" idx="18"/>
          </p:nvPr>
        </p:nvSpPr>
        <p:spPr/>
        <p:txBody>
          <a:bodyPr/>
          <a:lstStyle/>
          <a:p>
            <a:r>
              <a:rPr lang="en-GB" dirty="0"/>
              <a:t>Funding</a:t>
            </a:r>
          </a:p>
        </p:txBody>
      </p:sp>
      <p:sp>
        <p:nvSpPr>
          <p:cNvPr id="9" name="Text Placeholder 2">
            <a:extLst>
              <a:ext uri="{FF2B5EF4-FFF2-40B4-BE49-F238E27FC236}">
                <a16:creationId xmlns:a16="http://schemas.microsoft.com/office/drawing/2014/main" id="{56E2CE13-73C5-4C0C-B021-747B9A0B52EC}"/>
              </a:ext>
            </a:extLst>
          </p:cNvPr>
          <p:cNvSpPr txBox="1">
            <a:spLocks/>
          </p:cNvSpPr>
          <p:nvPr/>
        </p:nvSpPr>
        <p:spPr>
          <a:xfrm>
            <a:off x="720726" y="1436004"/>
            <a:ext cx="10750551" cy="1428793"/>
          </a:xfrm>
          <a:prstGeom prst="rect">
            <a:avLst/>
          </a:prstGeom>
        </p:spPr>
        <p:txBody>
          <a:bodyPr lIns="0" tIns="0" rIns="0" bIns="0"/>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1800" b="0" i="0" kern="1200">
                <a:solidFill>
                  <a:srgbClr val="02145E"/>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defTabSz="457189">
              <a:buClr>
                <a:srgbClr val="00B2E3"/>
              </a:buClr>
              <a:defRPr/>
            </a:pPr>
            <a:endParaRPr lang="en-GB" dirty="0">
              <a:sym typeface="Arial"/>
            </a:endParaRPr>
          </a:p>
        </p:txBody>
      </p:sp>
      <p:sp>
        <p:nvSpPr>
          <p:cNvPr id="24" name="Text Placeholder 2" descr="Offer general public financial products and services such as bank accounts and loans.  &#10;">
            <a:extLst>
              <a:ext uri="{FF2B5EF4-FFF2-40B4-BE49-F238E27FC236}">
                <a16:creationId xmlns:a16="http://schemas.microsoft.com/office/drawing/2014/main" id="{C3BCEBC5-7EB8-4FE0-ADA9-71B3FA817E3F}"/>
              </a:ext>
            </a:extLst>
          </p:cNvPr>
          <p:cNvSpPr txBox="1">
            <a:spLocks/>
          </p:cNvSpPr>
          <p:nvPr/>
        </p:nvSpPr>
        <p:spPr>
          <a:xfrm>
            <a:off x="1743279" y="1893155"/>
            <a:ext cx="8945264" cy="704088"/>
          </a:xfrm>
          <a:prstGeom prst="roundRect">
            <a:avLst/>
          </a:prstGeom>
          <a:solidFill>
            <a:schemeClr val="bg2">
              <a:lumMod val="95000"/>
            </a:schemeClr>
          </a:solidFill>
          <a:ln>
            <a:noFill/>
          </a:ln>
        </p:spPr>
        <p:txBody>
          <a:bodyPr lIns="182880" tIns="0" rIns="182880" bIns="0" anchor="ct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1800" b="0" i="0" kern="1200">
                <a:solidFill>
                  <a:srgbClr val="02145E"/>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GB" sz="2000" dirty="0">
                <a:solidFill>
                  <a:schemeClr val="tx1"/>
                </a:solidFill>
              </a:rPr>
              <a:t>Funding teams ensure that the investment bank has sufficient liquidity to meet payment obligations on a daily basis.</a:t>
            </a:r>
          </a:p>
        </p:txBody>
      </p:sp>
      <p:sp>
        <p:nvSpPr>
          <p:cNvPr id="25" name="Text Placeholder 2" descr="Provide a wide variety of comprehensive financial services; tailored to retail, commercial and investment services.  &#10;E.g., Deutsche Bank, Bank of America, HSBC&#10;">
            <a:extLst>
              <a:ext uri="{FF2B5EF4-FFF2-40B4-BE49-F238E27FC236}">
                <a16:creationId xmlns:a16="http://schemas.microsoft.com/office/drawing/2014/main" id="{4B6D9D67-D4E5-4E45-8A4C-96D8F8CD96FA}"/>
              </a:ext>
            </a:extLst>
          </p:cNvPr>
          <p:cNvSpPr txBox="1">
            <a:spLocks/>
          </p:cNvSpPr>
          <p:nvPr/>
        </p:nvSpPr>
        <p:spPr>
          <a:xfrm>
            <a:off x="1743279" y="3429000"/>
            <a:ext cx="8945264" cy="704088"/>
          </a:xfrm>
          <a:prstGeom prst="roundRect">
            <a:avLst/>
          </a:prstGeom>
          <a:solidFill>
            <a:schemeClr val="bg2">
              <a:lumMod val="95000"/>
            </a:schemeClr>
          </a:solidFill>
          <a:ln>
            <a:noFill/>
          </a:ln>
          <a:effectLst>
            <a:softEdge rad="12700"/>
          </a:effectLst>
        </p:spPr>
        <p:txBody>
          <a:bodyPr lIns="182880" tIns="0" rIns="182880" bIns="0" anchor="ct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1800" b="0" i="0" kern="1200">
                <a:solidFill>
                  <a:srgbClr val="02145E"/>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GB" sz="2000" dirty="0">
                <a:solidFill>
                  <a:schemeClr val="tx1"/>
                </a:solidFill>
              </a:rPr>
              <a:t>Sufficient cash must be available in the correct currencies in all required locations to ensure that trades can be settled as agreed.</a:t>
            </a:r>
          </a:p>
        </p:txBody>
      </p:sp>
      <p:sp>
        <p:nvSpPr>
          <p:cNvPr id="13" name="Text Placeholder 2" descr="Provide a wide variety of comprehensive financial services; tailored to retail, commercial and investment services.  &#10;E.g., Deutsche Bank, Bank of America, HSBC&#10;">
            <a:extLst>
              <a:ext uri="{FF2B5EF4-FFF2-40B4-BE49-F238E27FC236}">
                <a16:creationId xmlns:a16="http://schemas.microsoft.com/office/drawing/2014/main" id="{ECF9CB32-6275-4C62-9466-6EE1AEAB3ECC}"/>
              </a:ext>
            </a:extLst>
          </p:cNvPr>
          <p:cNvSpPr txBox="1">
            <a:spLocks/>
          </p:cNvSpPr>
          <p:nvPr/>
        </p:nvSpPr>
        <p:spPr>
          <a:xfrm>
            <a:off x="1743279" y="4849798"/>
            <a:ext cx="8945264" cy="704088"/>
          </a:xfrm>
          <a:prstGeom prst="roundRect">
            <a:avLst/>
          </a:prstGeom>
          <a:solidFill>
            <a:schemeClr val="bg2">
              <a:lumMod val="95000"/>
            </a:schemeClr>
          </a:solidFill>
          <a:ln>
            <a:noFill/>
          </a:ln>
          <a:effectLst>
            <a:softEdge rad="12700"/>
          </a:effectLst>
        </p:spPr>
        <p:txBody>
          <a:bodyPr lIns="182880" tIns="0" rIns="182880" bIns="0" anchor="ct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1800" b="0" i="0" kern="1200">
                <a:solidFill>
                  <a:srgbClr val="02145E"/>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GB" sz="2000" dirty="0">
                <a:solidFill>
                  <a:schemeClr val="tx1"/>
                </a:solidFill>
              </a:rPr>
              <a:t>Banks hold a proportion of highly liquid assets to meet short-term liabilities: cash, FX swaps, overnight deposits, etc.</a:t>
            </a:r>
          </a:p>
        </p:txBody>
      </p:sp>
      <p:pic>
        <p:nvPicPr>
          <p:cNvPr id="23" name="Graphic 22" descr="Coins">
            <a:extLst>
              <a:ext uri="{FF2B5EF4-FFF2-40B4-BE49-F238E27FC236}">
                <a16:creationId xmlns:a16="http://schemas.microsoft.com/office/drawing/2014/main" id="{16481F4B-BECD-43DB-B9D6-C0D042AF2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686" y="3452943"/>
            <a:ext cx="737053" cy="737053"/>
          </a:xfrm>
          <a:prstGeom prst="rect">
            <a:avLst/>
          </a:prstGeom>
        </p:spPr>
      </p:pic>
      <p:pic>
        <p:nvPicPr>
          <p:cNvPr id="26" name="Graphic 25" descr="Money">
            <a:extLst>
              <a:ext uri="{FF2B5EF4-FFF2-40B4-BE49-F238E27FC236}">
                <a16:creationId xmlns:a16="http://schemas.microsoft.com/office/drawing/2014/main" id="{CE18440A-E77D-460E-930D-55E9B10B3E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2686" y="4802772"/>
            <a:ext cx="751114" cy="751114"/>
          </a:xfrm>
          <a:prstGeom prst="rect">
            <a:avLst/>
          </a:prstGeom>
        </p:spPr>
      </p:pic>
      <p:pic>
        <p:nvPicPr>
          <p:cNvPr id="27" name="Graphic 26" descr="Gold bars">
            <a:extLst>
              <a:ext uri="{FF2B5EF4-FFF2-40B4-BE49-F238E27FC236}">
                <a16:creationId xmlns:a16="http://schemas.microsoft.com/office/drawing/2014/main" id="{187D4264-04F5-481E-8ACA-CED591F713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686" y="1983826"/>
            <a:ext cx="787853" cy="787853"/>
          </a:xfrm>
          <a:prstGeom prst="rect">
            <a:avLst/>
          </a:prstGeom>
        </p:spPr>
      </p:pic>
    </p:spTree>
    <p:extLst>
      <p:ext uri="{BB962C8B-B14F-4D97-AF65-F5344CB8AC3E}">
        <p14:creationId xmlns:p14="http://schemas.microsoft.com/office/powerpoint/2010/main" val="4195712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B21280-11D9-4FB6-A95B-1FDD47E6590B}"/>
              </a:ext>
            </a:extLst>
          </p:cNvPr>
          <p:cNvSpPr>
            <a:spLocks noGrp="1"/>
          </p:cNvSpPr>
          <p:nvPr>
            <p:ph type="body" sz="quarter" idx="18"/>
          </p:nvPr>
        </p:nvSpPr>
        <p:spPr/>
        <p:txBody>
          <a:bodyPr/>
          <a:lstStyle/>
          <a:p>
            <a:r>
              <a:rPr lang="en-GB" dirty="0"/>
              <a:t>Stress Testing</a:t>
            </a:r>
          </a:p>
        </p:txBody>
      </p:sp>
      <p:sp>
        <p:nvSpPr>
          <p:cNvPr id="9" name="Text Placeholder 2">
            <a:extLst>
              <a:ext uri="{FF2B5EF4-FFF2-40B4-BE49-F238E27FC236}">
                <a16:creationId xmlns:a16="http://schemas.microsoft.com/office/drawing/2014/main" id="{56E2CE13-73C5-4C0C-B021-747B9A0B52EC}"/>
              </a:ext>
            </a:extLst>
          </p:cNvPr>
          <p:cNvSpPr txBox="1">
            <a:spLocks/>
          </p:cNvSpPr>
          <p:nvPr/>
        </p:nvSpPr>
        <p:spPr>
          <a:xfrm>
            <a:off x="720726" y="1436004"/>
            <a:ext cx="10750551" cy="1428793"/>
          </a:xfrm>
          <a:prstGeom prst="rect">
            <a:avLst/>
          </a:prstGeom>
        </p:spPr>
        <p:txBody>
          <a:bodyPr lIns="0" tIns="0" rIns="0" bIns="0"/>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1800" b="0" i="0" kern="1200">
                <a:solidFill>
                  <a:srgbClr val="02145E"/>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defTabSz="457189">
              <a:buClr>
                <a:srgbClr val="00B2E3"/>
              </a:buClr>
              <a:defRPr/>
            </a:pPr>
            <a:endParaRPr lang="en-GB" dirty="0">
              <a:sym typeface="Arial"/>
            </a:endParaRPr>
          </a:p>
        </p:txBody>
      </p:sp>
      <p:sp>
        <p:nvSpPr>
          <p:cNvPr id="10" name="Text Placeholder 2">
            <a:extLst>
              <a:ext uri="{FF2B5EF4-FFF2-40B4-BE49-F238E27FC236}">
                <a16:creationId xmlns:a16="http://schemas.microsoft.com/office/drawing/2014/main" id="{879B94FF-B424-4763-8AC0-9DC475C40837}"/>
              </a:ext>
            </a:extLst>
          </p:cNvPr>
          <p:cNvSpPr txBox="1">
            <a:spLocks/>
          </p:cNvSpPr>
          <p:nvPr/>
        </p:nvSpPr>
        <p:spPr>
          <a:xfrm>
            <a:off x="720726" y="1333144"/>
            <a:ext cx="10687909" cy="4800365"/>
          </a:xfrm>
          <a:prstGeom prst="rect">
            <a:avLst/>
          </a:prstGeom>
        </p:spPr>
        <p:txBody>
          <a:bodyPr lIns="0" tIns="0" rIns="0" bIns="0"/>
          <a:lstStyle>
            <a:lvl1pPr marL="0" indent="0" algn="l" defTabSz="457189" rtl="0" eaLnBrk="1" latinLnBrk="0" hangingPunct="1">
              <a:lnSpc>
                <a:spcPct val="100000"/>
              </a:lnSpc>
              <a:spcBef>
                <a:spcPts val="0"/>
              </a:spcBef>
              <a:spcAft>
                <a:spcPts val="1089"/>
              </a:spcAft>
              <a:buClr>
                <a:schemeClr val="accent1"/>
              </a:buClr>
              <a:buSzPct val="80000"/>
              <a:buFont typeface="Arial" panose="020B0604020202020204" pitchFamily="34" charset="0"/>
              <a:buNone/>
              <a:defRPr sz="1800" b="0" i="0" kern="1200">
                <a:solidFill>
                  <a:srgbClr val="02145E"/>
                </a:solidFill>
                <a:latin typeface="Axiforma" pitchFamily="2" charset="77"/>
                <a:ea typeface="+mn-ea"/>
                <a:cs typeface="+mn-cs"/>
              </a:defRPr>
            </a:lvl1pPr>
            <a:lvl2pPr marL="0" indent="0" algn="l" defTabSz="457189"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2971"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160"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349"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GB" sz="2000" dirty="0">
                <a:solidFill>
                  <a:schemeClr val="tx1"/>
                </a:solidFill>
              </a:rPr>
              <a:t>After the 2008 financial crisis, banks have been subject to stress tests that assess how well a bank can withstand market shocks and liquidity disruption.</a:t>
            </a:r>
          </a:p>
          <a:p>
            <a:endParaRPr lang="en-GB" sz="2000" dirty="0">
              <a:solidFill>
                <a:schemeClr val="tx1"/>
              </a:solidFill>
            </a:endParaRPr>
          </a:p>
          <a:p>
            <a:r>
              <a:rPr lang="en-GB" sz="2000" dirty="0">
                <a:solidFill>
                  <a:schemeClr val="tx1"/>
                </a:solidFill>
              </a:rPr>
              <a:t>The Bank of England introduced stress testing of UK Banks in 2014; the Federal Reserve does stress testing as part of Dodd Frank Regulation.</a:t>
            </a:r>
          </a:p>
          <a:p>
            <a:r>
              <a:rPr lang="en-GB" sz="2000" i="1" dirty="0">
                <a:solidFill>
                  <a:schemeClr val="tx1"/>
                </a:solidFill>
              </a:rPr>
              <a:t>The BoE set a 4.5% minimum Core Tier One Capital ratio (hurdle rate) in 2014 but adjusted this in 2016 tests to reflect differences required by global systemically important banks.</a:t>
            </a:r>
          </a:p>
          <a:p>
            <a:endParaRPr lang="en-GB" sz="2000" dirty="0">
              <a:solidFill>
                <a:schemeClr val="tx1"/>
              </a:solidFill>
            </a:endParaRPr>
          </a:p>
          <a:p>
            <a:r>
              <a:rPr lang="en-GB" sz="2000" dirty="0">
                <a:solidFill>
                  <a:schemeClr val="tx1"/>
                </a:solidFill>
              </a:rPr>
              <a:t>Core Tier 1 Capital = Shareholders’ equity &amp; retained earnings</a:t>
            </a:r>
          </a:p>
          <a:p>
            <a:endParaRPr lang="en-GB" sz="2000" dirty="0">
              <a:solidFill>
                <a:schemeClr val="tx1"/>
              </a:solidFill>
            </a:endParaRPr>
          </a:p>
          <a:p>
            <a:r>
              <a:rPr lang="en-GB" sz="2000" dirty="0">
                <a:solidFill>
                  <a:schemeClr val="tx1"/>
                </a:solidFill>
              </a:rPr>
              <a:t>Core Tier 1 Capital Ratio = the comparison between a banking firm’s core 				equity capital and its total risk weighted assets</a:t>
            </a:r>
          </a:p>
          <a:p>
            <a:endParaRPr lang="en-GB" sz="2000" dirty="0">
              <a:solidFill>
                <a:schemeClr val="tx1">
                  <a:lumMod val="75000"/>
                  <a:lumOff val="25000"/>
                </a:schemeClr>
              </a:solidFill>
            </a:endParaRPr>
          </a:p>
          <a:p>
            <a:endParaRPr lang="en-GB" sz="2000" dirty="0">
              <a:solidFill>
                <a:schemeClr val="tx1"/>
              </a:solidFill>
            </a:endParaRPr>
          </a:p>
        </p:txBody>
      </p:sp>
    </p:spTree>
    <p:extLst>
      <p:ext uri="{BB962C8B-B14F-4D97-AF65-F5344CB8AC3E}">
        <p14:creationId xmlns:p14="http://schemas.microsoft.com/office/powerpoint/2010/main" val="3598023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p:txBody>
          <a:bodyPr/>
          <a:lstStyle/>
          <a:p>
            <a:r>
              <a:rPr lang="en-GB" dirty="0"/>
              <a:t>The objective of this course is to gain an understanding of the treasury business in a bank.</a:t>
            </a:r>
          </a:p>
        </p:txBody>
      </p:sp>
      <p:sp>
        <p:nvSpPr>
          <p:cNvPr id="2" name="Text Placeholder 1">
            <a:extLst>
              <a:ext uri="{FF2B5EF4-FFF2-40B4-BE49-F238E27FC236}">
                <a16:creationId xmlns:a16="http://schemas.microsoft.com/office/drawing/2014/main" id="{246E2A8F-2274-4241-98B1-90658B640C5C}"/>
              </a:ext>
            </a:extLst>
          </p:cNvPr>
          <p:cNvSpPr>
            <a:spLocks noGrp="1"/>
          </p:cNvSpPr>
          <p:nvPr>
            <p:ph type="body" sz="quarter" idx="12"/>
          </p:nvPr>
        </p:nvSpPr>
        <p:spPr/>
        <p:txBody>
          <a:bodyPr/>
          <a:lstStyle/>
          <a:p>
            <a:r>
              <a:rPr lang="en-GB" dirty="0"/>
              <a:t>Objectives</a:t>
            </a:r>
          </a:p>
          <a:p>
            <a:endParaRPr lang="en-GB" dirty="0"/>
          </a:p>
        </p:txBody>
      </p:sp>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dirty="0"/>
              <a:t>Treasury</a:t>
            </a:r>
          </a:p>
        </p:txBody>
      </p:sp>
    </p:spTree>
    <p:extLst>
      <p:ext uri="{BB962C8B-B14F-4D97-AF65-F5344CB8AC3E}">
        <p14:creationId xmlns:p14="http://schemas.microsoft.com/office/powerpoint/2010/main" val="1547518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a:xfrm>
            <a:off x="720727" y="1452786"/>
            <a:ext cx="5801540" cy="4680724"/>
          </a:xfrm>
        </p:spPr>
        <p:txBody>
          <a:bodyPr/>
          <a:lstStyle/>
          <a:p>
            <a:endParaRPr lang="en-GB" dirty="0"/>
          </a:p>
          <a:p>
            <a:r>
              <a:rPr lang="en-GB" dirty="0"/>
              <a:t>The treasury department controls and manages the bank’s own money.</a:t>
            </a:r>
          </a:p>
          <a:p>
            <a:endParaRPr lang="en-GB" dirty="0"/>
          </a:p>
          <a:p>
            <a:r>
              <a:rPr lang="en-GB" dirty="0"/>
              <a:t>Treasury operates in a global environment of market volatility and ever-increasing regulation.</a:t>
            </a:r>
          </a:p>
          <a:p>
            <a:endParaRPr lang="en-GB" dirty="0"/>
          </a:p>
          <a:p>
            <a:r>
              <a:rPr lang="en-GB" dirty="0"/>
              <a:t>Treasury manages funding, capital management and liquidity for the bank.</a:t>
            </a:r>
          </a:p>
          <a:p>
            <a:endParaRPr lang="en-GB" dirty="0">
              <a:solidFill>
                <a:schemeClr val="tx1">
                  <a:lumMod val="75000"/>
                  <a:lumOff val="25000"/>
                </a:schemeClr>
              </a:solidFill>
            </a:endParaRPr>
          </a:p>
          <a:p>
            <a:endParaRPr lang="en-GB" dirty="0">
              <a:solidFill>
                <a:schemeClr val="tx1">
                  <a:lumMod val="75000"/>
                  <a:lumOff val="25000"/>
                </a:schemeClr>
              </a:solidFill>
            </a:endParaRPr>
          </a:p>
          <a:p>
            <a:endParaRPr lang="en-GB" dirty="0">
              <a:solidFill>
                <a:schemeClr val="tx1">
                  <a:lumMod val="75000"/>
                  <a:lumOff val="25000"/>
                </a:schemeClr>
              </a:solidFill>
            </a:endParaRPr>
          </a:p>
          <a:p>
            <a:endParaRPr lang="en-GB" dirty="0">
              <a:solidFill>
                <a:schemeClr val="tx1">
                  <a:lumMod val="75000"/>
                  <a:lumOff val="25000"/>
                </a:schemeClr>
              </a:solidFill>
            </a:endParaRPr>
          </a:p>
          <a:p>
            <a:endParaRPr lang="en-GB" dirty="0"/>
          </a:p>
          <a:p>
            <a:endParaRPr lang="en-GB" dirty="0"/>
          </a:p>
        </p:txBody>
      </p:sp>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dirty="0"/>
              <a:t>Treasury</a:t>
            </a:r>
          </a:p>
        </p:txBody>
      </p:sp>
      <p:grpSp>
        <p:nvGrpSpPr>
          <p:cNvPr id="5" name="Group 4">
            <a:extLst>
              <a:ext uri="{FF2B5EF4-FFF2-40B4-BE49-F238E27FC236}">
                <a16:creationId xmlns:a16="http://schemas.microsoft.com/office/drawing/2014/main" id="{11FA645F-24F4-4F37-9703-82A3E32143DE}"/>
              </a:ext>
            </a:extLst>
          </p:cNvPr>
          <p:cNvGrpSpPr/>
          <p:nvPr/>
        </p:nvGrpSpPr>
        <p:grpSpPr>
          <a:xfrm>
            <a:off x="6707050" y="1625601"/>
            <a:ext cx="4889594" cy="3420219"/>
            <a:chOff x="6809599" y="2836454"/>
            <a:chExt cx="4489501" cy="3420219"/>
          </a:xfrm>
        </p:grpSpPr>
        <p:grpSp>
          <p:nvGrpSpPr>
            <p:cNvPr id="6" name="Group 5">
              <a:extLst>
                <a:ext uri="{FF2B5EF4-FFF2-40B4-BE49-F238E27FC236}">
                  <a16:creationId xmlns:a16="http://schemas.microsoft.com/office/drawing/2014/main" id="{CF1FAF57-9BE3-4BCF-A662-7DA03835E841}"/>
                </a:ext>
              </a:extLst>
            </p:cNvPr>
            <p:cNvGrpSpPr/>
            <p:nvPr/>
          </p:nvGrpSpPr>
          <p:grpSpPr>
            <a:xfrm>
              <a:off x="7063116" y="2836454"/>
              <a:ext cx="4096068" cy="2142111"/>
              <a:chOff x="7063116" y="2836454"/>
              <a:chExt cx="4096068" cy="2142111"/>
            </a:xfrm>
          </p:grpSpPr>
          <p:sp>
            <p:nvSpPr>
              <p:cNvPr id="20" name="Freeform: Shape 19">
                <a:extLst>
                  <a:ext uri="{FF2B5EF4-FFF2-40B4-BE49-F238E27FC236}">
                    <a16:creationId xmlns:a16="http://schemas.microsoft.com/office/drawing/2014/main" id="{F9E17E83-E704-4A6C-A13A-2E248AA45B73}"/>
                  </a:ext>
                </a:extLst>
              </p:cNvPr>
              <p:cNvSpPr/>
              <p:nvPr/>
            </p:nvSpPr>
            <p:spPr>
              <a:xfrm>
                <a:off x="8464401" y="3685067"/>
                <a:ext cx="1293498" cy="1293498"/>
              </a:xfrm>
              <a:custGeom>
                <a:avLst/>
                <a:gdLst>
                  <a:gd name="connsiteX0" fmla="*/ 0 w 1293498"/>
                  <a:gd name="connsiteY0" fmla="*/ 646749 h 1293498"/>
                  <a:gd name="connsiteX1" fmla="*/ 646749 w 1293498"/>
                  <a:gd name="connsiteY1" fmla="*/ 0 h 1293498"/>
                  <a:gd name="connsiteX2" fmla="*/ 1293498 w 1293498"/>
                  <a:gd name="connsiteY2" fmla="*/ 646749 h 1293498"/>
                  <a:gd name="connsiteX3" fmla="*/ 646749 w 1293498"/>
                  <a:gd name="connsiteY3" fmla="*/ 1293498 h 1293498"/>
                  <a:gd name="connsiteX4" fmla="*/ 0 w 1293498"/>
                  <a:gd name="connsiteY4" fmla="*/ 646749 h 1293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498" h="1293498">
                    <a:moveTo>
                      <a:pt x="0" y="646749"/>
                    </a:moveTo>
                    <a:cubicBezTo>
                      <a:pt x="0" y="289559"/>
                      <a:pt x="289559" y="0"/>
                      <a:pt x="646749" y="0"/>
                    </a:cubicBezTo>
                    <a:cubicBezTo>
                      <a:pt x="1003939" y="0"/>
                      <a:pt x="1293498" y="289559"/>
                      <a:pt x="1293498" y="646749"/>
                    </a:cubicBezTo>
                    <a:cubicBezTo>
                      <a:pt x="1293498" y="1003939"/>
                      <a:pt x="1003939" y="1293498"/>
                      <a:pt x="646749" y="1293498"/>
                    </a:cubicBezTo>
                    <a:cubicBezTo>
                      <a:pt x="289559" y="1293498"/>
                      <a:pt x="0" y="1003939"/>
                      <a:pt x="0" y="646749"/>
                    </a:cubicBezTo>
                    <a:close/>
                  </a:path>
                </a:pathLst>
              </a:custGeom>
              <a:no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2128" tIns="202128" rIns="202128" bIns="202128"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Treasury</a:t>
                </a:r>
              </a:p>
            </p:txBody>
          </p:sp>
          <p:sp>
            <p:nvSpPr>
              <p:cNvPr id="21" name="Arrow: Left 20">
                <a:extLst>
                  <a:ext uri="{FF2B5EF4-FFF2-40B4-BE49-F238E27FC236}">
                    <a16:creationId xmlns:a16="http://schemas.microsoft.com/office/drawing/2014/main" id="{87FE6915-1520-4593-984F-103161B8D714}"/>
                  </a:ext>
                </a:extLst>
              </p:cNvPr>
              <p:cNvSpPr/>
              <p:nvPr/>
            </p:nvSpPr>
            <p:spPr>
              <a:xfrm rot="12900000">
                <a:off x="7583243" y="3442692"/>
                <a:ext cx="1042694" cy="368646"/>
              </a:xfrm>
              <a:prstGeom prst="leftArrow">
                <a:avLst>
                  <a:gd name="adj1" fmla="val 60000"/>
                  <a:gd name="adj2" fmla="val 50000"/>
                </a:avLst>
              </a:prstGeom>
              <a:solidFill>
                <a:schemeClr val="accent6">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EF9B9873-A988-42F0-A7E0-89E64BA4802C}"/>
                  </a:ext>
                </a:extLst>
              </p:cNvPr>
              <p:cNvSpPr/>
              <p:nvPr/>
            </p:nvSpPr>
            <p:spPr>
              <a:xfrm>
                <a:off x="7063116" y="2836454"/>
                <a:ext cx="1228823" cy="983058"/>
              </a:xfrm>
              <a:custGeom>
                <a:avLst/>
                <a:gdLst>
                  <a:gd name="connsiteX0" fmla="*/ 0 w 1228823"/>
                  <a:gd name="connsiteY0" fmla="*/ 98306 h 983058"/>
                  <a:gd name="connsiteX1" fmla="*/ 98306 w 1228823"/>
                  <a:gd name="connsiteY1" fmla="*/ 0 h 983058"/>
                  <a:gd name="connsiteX2" fmla="*/ 1130517 w 1228823"/>
                  <a:gd name="connsiteY2" fmla="*/ 0 h 983058"/>
                  <a:gd name="connsiteX3" fmla="*/ 1228823 w 1228823"/>
                  <a:gd name="connsiteY3" fmla="*/ 98306 h 983058"/>
                  <a:gd name="connsiteX4" fmla="*/ 1228823 w 1228823"/>
                  <a:gd name="connsiteY4" fmla="*/ 884752 h 983058"/>
                  <a:gd name="connsiteX5" fmla="*/ 1130517 w 1228823"/>
                  <a:gd name="connsiteY5" fmla="*/ 983058 h 983058"/>
                  <a:gd name="connsiteX6" fmla="*/ 98306 w 1228823"/>
                  <a:gd name="connsiteY6" fmla="*/ 983058 h 983058"/>
                  <a:gd name="connsiteX7" fmla="*/ 0 w 1228823"/>
                  <a:gd name="connsiteY7" fmla="*/ 884752 h 983058"/>
                  <a:gd name="connsiteX8" fmla="*/ 0 w 1228823"/>
                  <a:gd name="connsiteY8" fmla="*/ 98306 h 98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823" h="983058">
                    <a:moveTo>
                      <a:pt x="0" y="98306"/>
                    </a:moveTo>
                    <a:cubicBezTo>
                      <a:pt x="0" y="44013"/>
                      <a:pt x="44013" y="0"/>
                      <a:pt x="98306" y="0"/>
                    </a:cubicBezTo>
                    <a:lnTo>
                      <a:pt x="1130517" y="0"/>
                    </a:lnTo>
                    <a:cubicBezTo>
                      <a:pt x="1184810" y="0"/>
                      <a:pt x="1228823" y="44013"/>
                      <a:pt x="1228823" y="98306"/>
                    </a:cubicBezTo>
                    <a:lnTo>
                      <a:pt x="1228823" y="884752"/>
                    </a:lnTo>
                    <a:cubicBezTo>
                      <a:pt x="1228823" y="939045"/>
                      <a:pt x="1184810" y="983058"/>
                      <a:pt x="1130517" y="983058"/>
                    </a:cubicBezTo>
                    <a:lnTo>
                      <a:pt x="98306" y="983058"/>
                    </a:lnTo>
                    <a:cubicBezTo>
                      <a:pt x="44013" y="983058"/>
                      <a:pt x="0" y="939045"/>
                      <a:pt x="0" y="884752"/>
                    </a:cubicBezTo>
                    <a:lnTo>
                      <a:pt x="0" y="98306"/>
                    </a:lnTo>
                    <a:close/>
                  </a:path>
                </a:pathLst>
              </a:cu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4988" tIns="64988" rIns="64988" bIns="6498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5">
                        <a:lumMod val="10000"/>
                      </a:schemeClr>
                    </a:solidFill>
                  </a:rPr>
                  <a:t>Market Volatility</a:t>
                </a:r>
              </a:p>
            </p:txBody>
          </p:sp>
          <p:sp>
            <p:nvSpPr>
              <p:cNvPr id="23" name="Arrow: Left 22">
                <a:extLst>
                  <a:ext uri="{FF2B5EF4-FFF2-40B4-BE49-F238E27FC236}">
                    <a16:creationId xmlns:a16="http://schemas.microsoft.com/office/drawing/2014/main" id="{E1DA5C79-7BA2-4EF8-9EA8-C5991EC0D455}"/>
                  </a:ext>
                </a:extLst>
              </p:cNvPr>
              <p:cNvSpPr/>
              <p:nvPr/>
            </p:nvSpPr>
            <p:spPr>
              <a:xfrm rot="19500000">
                <a:off x="9596363" y="3442692"/>
                <a:ext cx="1042694" cy="368646"/>
              </a:xfrm>
              <a:prstGeom prst="leftArrow">
                <a:avLst>
                  <a:gd name="adj1" fmla="val 60000"/>
                  <a:gd name="adj2" fmla="val 50000"/>
                </a:avLst>
              </a:prstGeom>
              <a:solidFill>
                <a:schemeClr val="accent2">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B90E1A85-CDAC-4230-B9E8-4CFE3A5F1557}"/>
                  </a:ext>
                </a:extLst>
              </p:cNvPr>
              <p:cNvSpPr/>
              <p:nvPr/>
            </p:nvSpPr>
            <p:spPr>
              <a:xfrm>
                <a:off x="9930361" y="2836454"/>
                <a:ext cx="1228823" cy="983058"/>
              </a:xfrm>
              <a:custGeom>
                <a:avLst/>
                <a:gdLst>
                  <a:gd name="connsiteX0" fmla="*/ 0 w 1228823"/>
                  <a:gd name="connsiteY0" fmla="*/ 98306 h 983058"/>
                  <a:gd name="connsiteX1" fmla="*/ 98306 w 1228823"/>
                  <a:gd name="connsiteY1" fmla="*/ 0 h 983058"/>
                  <a:gd name="connsiteX2" fmla="*/ 1130517 w 1228823"/>
                  <a:gd name="connsiteY2" fmla="*/ 0 h 983058"/>
                  <a:gd name="connsiteX3" fmla="*/ 1228823 w 1228823"/>
                  <a:gd name="connsiteY3" fmla="*/ 98306 h 983058"/>
                  <a:gd name="connsiteX4" fmla="*/ 1228823 w 1228823"/>
                  <a:gd name="connsiteY4" fmla="*/ 884752 h 983058"/>
                  <a:gd name="connsiteX5" fmla="*/ 1130517 w 1228823"/>
                  <a:gd name="connsiteY5" fmla="*/ 983058 h 983058"/>
                  <a:gd name="connsiteX6" fmla="*/ 98306 w 1228823"/>
                  <a:gd name="connsiteY6" fmla="*/ 983058 h 983058"/>
                  <a:gd name="connsiteX7" fmla="*/ 0 w 1228823"/>
                  <a:gd name="connsiteY7" fmla="*/ 884752 h 983058"/>
                  <a:gd name="connsiteX8" fmla="*/ 0 w 1228823"/>
                  <a:gd name="connsiteY8" fmla="*/ 98306 h 98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823" h="983058">
                    <a:moveTo>
                      <a:pt x="0" y="98306"/>
                    </a:moveTo>
                    <a:cubicBezTo>
                      <a:pt x="0" y="44013"/>
                      <a:pt x="44013" y="0"/>
                      <a:pt x="98306" y="0"/>
                    </a:cubicBezTo>
                    <a:lnTo>
                      <a:pt x="1130517" y="0"/>
                    </a:lnTo>
                    <a:cubicBezTo>
                      <a:pt x="1184810" y="0"/>
                      <a:pt x="1228823" y="44013"/>
                      <a:pt x="1228823" y="98306"/>
                    </a:cubicBezTo>
                    <a:lnTo>
                      <a:pt x="1228823" y="884752"/>
                    </a:lnTo>
                    <a:cubicBezTo>
                      <a:pt x="1228823" y="939045"/>
                      <a:pt x="1184810" y="983058"/>
                      <a:pt x="1130517" y="983058"/>
                    </a:cubicBezTo>
                    <a:lnTo>
                      <a:pt x="98306" y="983058"/>
                    </a:lnTo>
                    <a:cubicBezTo>
                      <a:pt x="44013" y="983058"/>
                      <a:pt x="0" y="939045"/>
                      <a:pt x="0" y="884752"/>
                    </a:cubicBezTo>
                    <a:lnTo>
                      <a:pt x="0" y="98306"/>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4988" tIns="64988" rIns="64988" bIns="64988"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5">
                        <a:lumMod val="10000"/>
                      </a:schemeClr>
                    </a:solidFill>
                  </a:rPr>
                  <a:t>Increased Regulation</a:t>
                </a:r>
              </a:p>
            </p:txBody>
          </p:sp>
        </p:grpSp>
        <p:pic>
          <p:nvPicPr>
            <p:cNvPr id="7" name="Graphic 6" descr="Piggy Bank">
              <a:extLst>
                <a:ext uri="{FF2B5EF4-FFF2-40B4-BE49-F238E27FC236}">
                  <a16:creationId xmlns:a16="http://schemas.microsoft.com/office/drawing/2014/main" id="{30890035-3CC8-4776-BCBB-30E997D06B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40196" y="3571843"/>
              <a:ext cx="1511324" cy="1511324"/>
            </a:xfrm>
            <a:prstGeom prst="rect">
              <a:avLst/>
            </a:prstGeom>
          </p:spPr>
        </p:pic>
        <p:grpSp>
          <p:nvGrpSpPr>
            <p:cNvPr id="8" name="Group 7">
              <a:extLst>
                <a:ext uri="{FF2B5EF4-FFF2-40B4-BE49-F238E27FC236}">
                  <a16:creationId xmlns:a16="http://schemas.microsoft.com/office/drawing/2014/main" id="{46B575A7-0438-4E09-86B4-3F9FE282902E}"/>
                </a:ext>
              </a:extLst>
            </p:cNvPr>
            <p:cNvGrpSpPr/>
            <p:nvPr/>
          </p:nvGrpSpPr>
          <p:grpSpPr>
            <a:xfrm>
              <a:off x="6809599" y="4782086"/>
              <a:ext cx="1228823" cy="983058"/>
              <a:chOff x="1071" y="299939"/>
              <a:chExt cx="1228823" cy="983058"/>
            </a:xfrm>
          </p:grpSpPr>
          <p:sp>
            <p:nvSpPr>
              <p:cNvPr id="18" name="Rectangle: Rounded Corners 4">
                <a:extLst>
                  <a:ext uri="{FF2B5EF4-FFF2-40B4-BE49-F238E27FC236}">
                    <a16:creationId xmlns:a16="http://schemas.microsoft.com/office/drawing/2014/main" id="{D8BE994D-7329-493D-AF0B-7502D2765608}"/>
                  </a:ext>
                </a:extLst>
              </p:cNvPr>
              <p:cNvSpPr txBox="1"/>
              <p:nvPr/>
            </p:nvSpPr>
            <p:spPr>
              <a:xfrm>
                <a:off x="29864" y="328732"/>
                <a:ext cx="1171237" cy="925472"/>
              </a:xfrm>
              <a:prstGeom prst="rect">
                <a:avLst/>
              </a:prstGeom>
              <a:solidFill>
                <a:schemeClr val="accent5">
                  <a:lumMod val="75000"/>
                </a:schemeClr>
              </a:solid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Funding</a:t>
                </a:r>
              </a:p>
            </p:txBody>
          </p:sp>
          <p:sp>
            <p:nvSpPr>
              <p:cNvPr id="19" name="Rectangle: Rounded Corners 18">
                <a:extLst>
                  <a:ext uri="{FF2B5EF4-FFF2-40B4-BE49-F238E27FC236}">
                    <a16:creationId xmlns:a16="http://schemas.microsoft.com/office/drawing/2014/main" id="{1DE6859E-2783-45B4-977D-C94FE923DB69}"/>
                  </a:ext>
                </a:extLst>
              </p:cNvPr>
              <p:cNvSpPr/>
              <p:nvPr/>
            </p:nvSpPr>
            <p:spPr>
              <a:xfrm>
                <a:off x="1071" y="299939"/>
                <a:ext cx="1228823" cy="983058"/>
              </a:xfrm>
              <a:prstGeom prst="roundRect">
                <a:avLst>
                  <a:gd name="adj" fmla="val 10000"/>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GB" dirty="0">
                    <a:solidFill>
                      <a:schemeClr val="accent5">
                        <a:lumMod val="10000"/>
                      </a:schemeClr>
                    </a:solidFill>
                  </a:rPr>
                  <a:t>Funding</a:t>
                </a:r>
              </a:p>
            </p:txBody>
          </p:sp>
        </p:grpSp>
        <p:sp>
          <p:nvSpPr>
            <p:cNvPr id="9" name="Arrow: Left 8">
              <a:extLst>
                <a:ext uri="{FF2B5EF4-FFF2-40B4-BE49-F238E27FC236}">
                  <a16:creationId xmlns:a16="http://schemas.microsoft.com/office/drawing/2014/main" id="{F36D129A-533B-495D-9951-BE46CE19DE7D}"/>
                </a:ext>
              </a:extLst>
            </p:cNvPr>
            <p:cNvSpPr/>
            <p:nvPr/>
          </p:nvSpPr>
          <p:spPr>
            <a:xfrm rot="19074167">
              <a:off x="7768461" y="4704832"/>
              <a:ext cx="719809" cy="368646"/>
            </a:xfrm>
            <a:prstGeom prst="leftArrow">
              <a:avLst>
                <a:gd name="adj1" fmla="val 60000"/>
                <a:gd name="adj2" fmla="val 50000"/>
              </a:avLst>
            </a:prstGeom>
            <a:solidFill>
              <a:schemeClr val="accent5">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nvGrpSpPr>
            <p:cNvPr id="10" name="Group 9">
              <a:extLst>
                <a:ext uri="{FF2B5EF4-FFF2-40B4-BE49-F238E27FC236}">
                  <a16:creationId xmlns:a16="http://schemas.microsoft.com/office/drawing/2014/main" id="{D238FE4E-1AD3-44BA-AFB1-327D3A616993}"/>
                </a:ext>
              </a:extLst>
            </p:cNvPr>
            <p:cNvGrpSpPr/>
            <p:nvPr/>
          </p:nvGrpSpPr>
          <p:grpSpPr>
            <a:xfrm>
              <a:off x="8440196" y="5273615"/>
              <a:ext cx="1228823" cy="983058"/>
              <a:chOff x="1071" y="299939"/>
              <a:chExt cx="1228823" cy="983058"/>
            </a:xfrm>
          </p:grpSpPr>
          <p:sp>
            <p:nvSpPr>
              <p:cNvPr id="16" name="Rectangle: Rounded Corners 4">
                <a:extLst>
                  <a:ext uri="{FF2B5EF4-FFF2-40B4-BE49-F238E27FC236}">
                    <a16:creationId xmlns:a16="http://schemas.microsoft.com/office/drawing/2014/main" id="{02E78824-CCBF-43AF-A6D2-B5528ED95FFB}"/>
                  </a:ext>
                </a:extLst>
              </p:cNvPr>
              <p:cNvSpPr txBox="1"/>
              <p:nvPr/>
            </p:nvSpPr>
            <p:spPr>
              <a:xfrm>
                <a:off x="29864" y="328732"/>
                <a:ext cx="1171237" cy="925472"/>
              </a:xfrm>
              <a:prstGeom prst="rect">
                <a:avLst/>
              </a:prstGeom>
              <a:solidFill>
                <a:schemeClr val="accent5">
                  <a:lumMod val="75000"/>
                </a:schemeClr>
              </a:solid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err="1"/>
                  <a:t>LiquidityLLi</a:t>
                </a:r>
                <a:r>
                  <a:rPr lang="en-US" sz="1900" kern="1200" dirty="0" err="1">
                    <a:solidFill>
                      <a:srgbClr val="FF0000"/>
                    </a:solidFill>
                  </a:rPr>
                  <a:t>c</a:t>
                </a:r>
                <a:endParaRPr lang="en-US" sz="1900" kern="1200" dirty="0"/>
              </a:p>
            </p:txBody>
          </p:sp>
          <p:sp>
            <p:nvSpPr>
              <p:cNvPr id="17" name="Rectangle: Rounded Corners 16">
                <a:extLst>
                  <a:ext uri="{FF2B5EF4-FFF2-40B4-BE49-F238E27FC236}">
                    <a16:creationId xmlns:a16="http://schemas.microsoft.com/office/drawing/2014/main" id="{883344F7-82A5-422D-B0E7-50D58A6CB6B3}"/>
                  </a:ext>
                </a:extLst>
              </p:cNvPr>
              <p:cNvSpPr/>
              <p:nvPr/>
            </p:nvSpPr>
            <p:spPr>
              <a:xfrm>
                <a:off x="1071" y="299939"/>
                <a:ext cx="1228823" cy="983058"/>
              </a:xfrm>
              <a:prstGeom prst="roundRect">
                <a:avLst>
                  <a:gd name="adj" fmla="val 10000"/>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GB" dirty="0">
                    <a:solidFill>
                      <a:schemeClr val="accent5">
                        <a:lumMod val="10000"/>
                      </a:schemeClr>
                    </a:solidFill>
                  </a:rPr>
                  <a:t>Liquidity</a:t>
                </a:r>
              </a:p>
            </p:txBody>
          </p:sp>
        </p:grpSp>
        <p:grpSp>
          <p:nvGrpSpPr>
            <p:cNvPr id="11" name="Group 10">
              <a:extLst>
                <a:ext uri="{FF2B5EF4-FFF2-40B4-BE49-F238E27FC236}">
                  <a16:creationId xmlns:a16="http://schemas.microsoft.com/office/drawing/2014/main" id="{1DC3AAE3-729D-476C-B495-2F1554EEE084}"/>
                </a:ext>
              </a:extLst>
            </p:cNvPr>
            <p:cNvGrpSpPr/>
            <p:nvPr/>
          </p:nvGrpSpPr>
          <p:grpSpPr>
            <a:xfrm>
              <a:off x="10070277" y="4753293"/>
              <a:ext cx="1228823" cy="983058"/>
              <a:chOff x="1071" y="299939"/>
              <a:chExt cx="1228823" cy="983058"/>
            </a:xfrm>
          </p:grpSpPr>
          <p:sp>
            <p:nvSpPr>
              <p:cNvPr id="14" name="Rectangle: Rounded Corners 4">
                <a:extLst>
                  <a:ext uri="{FF2B5EF4-FFF2-40B4-BE49-F238E27FC236}">
                    <a16:creationId xmlns:a16="http://schemas.microsoft.com/office/drawing/2014/main" id="{7A1D31D0-094E-4138-B8F0-588F4FF88D43}"/>
                  </a:ext>
                </a:extLst>
              </p:cNvPr>
              <p:cNvSpPr txBox="1"/>
              <p:nvPr/>
            </p:nvSpPr>
            <p:spPr>
              <a:xfrm>
                <a:off x="29864" y="328732"/>
                <a:ext cx="1171237" cy="925472"/>
              </a:xfrm>
              <a:prstGeom prst="rect">
                <a:avLst/>
              </a:prstGeom>
              <a:solidFill>
                <a:schemeClr val="accent5">
                  <a:lumMod val="75000"/>
                </a:schemeClr>
              </a:solid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Capital</a:t>
                </a:r>
              </a:p>
            </p:txBody>
          </p:sp>
          <p:sp>
            <p:nvSpPr>
              <p:cNvPr id="15" name="Rectangle: Rounded Corners 14">
                <a:extLst>
                  <a:ext uri="{FF2B5EF4-FFF2-40B4-BE49-F238E27FC236}">
                    <a16:creationId xmlns:a16="http://schemas.microsoft.com/office/drawing/2014/main" id="{1FC18114-B637-436C-9F7B-9760976C1FBF}"/>
                  </a:ext>
                </a:extLst>
              </p:cNvPr>
              <p:cNvSpPr/>
              <p:nvPr/>
            </p:nvSpPr>
            <p:spPr>
              <a:xfrm>
                <a:off x="1071" y="299939"/>
                <a:ext cx="1228823" cy="983058"/>
              </a:xfrm>
              <a:prstGeom prst="roundRect">
                <a:avLst>
                  <a:gd name="adj" fmla="val 10000"/>
                </a:avLst>
              </a:pr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r>
                  <a:rPr lang="en-GB" dirty="0">
                    <a:solidFill>
                      <a:schemeClr val="accent5">
                        <a:lumMod val="10000"/>
                      </a:schemeClr>
                    </a:solidFill>
                  </a:rPr>
                  <a:t>Capital</a:t>
                </a:r>
              </a:p>
            </p:txBody>
          </p:sp>
        </p:grpSp>
        <p:sp>
          <p:nvSpPr>
            <p:cNvPr id="12" name="Arrow: Left 11">
              <a:extLst>
                <a:ext uri="{FF2B5EF4-FFF2-40B4-BE49-F238E27FC236}">
                  <a16:creationId xmlns:a16="http://schemas.microsoft.com/office/drawing/2014/main" id="{9764E4AC-8B49-4D16-BBA3-A01B6E6EEFDD}"/>
                </a:ext>
              </a:extLst>
            </p:cNvPr>
            <p:cNvSpPr/>
            <p:nvPr/>
          </p:nvSpPr>
          <p:spPr>
            <a:xfrm rot="13357198">
              <a:off x="9675141" y="4694948"/>
              <a:ext cx="676408" cy="368646"/>
            </a:xfrm>
            <a:prstGeom prst="leftArrow">
              <a:avLst>
                <a:gd name="adj1" fmla="val 60000"/>
                <a:gd name="adj2" fmla="val 50000"/>
              </a:avLst>
            </a:prstGeom>
            <a:solidFill>
              <a:schemeClr val="accent5">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 name="Arrow: Left 12">
              <a:extLst>
                <a:ext uri="{FF2B5EF4-FFF2-40B4-BE49-F238E27FC236}">
                  <a16:creationId xmlns:a16="http://schemas.microsoft.com/office/drawing/2014/main" id="{43AFC8C6-AE65-44CC-B93F-E0122D154ACF}"/>
                </a:ext>
              </a:extLst>
            </p:cNvPr>
            <p:cNvSpPr/>
            <p:nvPr/>
          </p:nvSpPr>
          <p:spPr>
            <a:xfrm rot="16200000">
              <a:off x="8812197" y="5052888"/>
              <a:ext cx="587442" cy="368646"/>
            </a:xfrm>
            <a:prstGeom prst="leftArrow">
              <a:avLst>
                <a:gd name="adj1" fmla="val 60000"/>
                <a:gd name="adj2" fmla="val 50000"/>
              </a:avLst>
            </a:prstGeom>
            <a:solidFill>
              <a:schemeClr val="accent5">
                <a:lumMod val="60000"/>
                <a:lumOff val="40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spTree>
    <p:extLst>
      <p:ext uri="{BB962C8B-B14F-4D97-AF65-F5344CB8AC3E}">
        <p14:creationId xmlns:p14="http://schemas.microsoft.com/office/powerpoint/2010/main" val="185827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a:xfrm>
            <a:off x="720727" y="1452786"/>
            <a:ext cx="5801540" cy="4680724"/>
          </a:xfrm>
        </p:spPr>
        <p:txBody>
          <a:bodyPr/>
          <a:lstStyle/>
          <a:p>
            <a:r>
              <a:rPr lang="en-GB" dirty="0"/>
              <a:t>Treasury has responsibility for structuring the bank’s funds to ensure returns are maximized whilst meeting regulatory standards.</a:t>
            </a:r>
          </a:p>
          <a:p>
            <a:endParaRPr lang="en-GB" dirty="0"/>
          </a:p>
          <a:p>
            <a:endParaRPr lang="en-GB" dirty="0"/>
          </a:p>
        </p:txBody>
      </p:sp>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dirty="0"/>
              <a:t>Capital Management</a:t>
            </a:r>
          </a:p>
        </p:txBody>
      </p:sp>
      <p:sp>
        <p:nvSpPr>
          <p:cNvPr id="25" name="Text Placeholder 2">
            <a:extLst>
              <a:ext uri="{FF2B5EF4-FFF2-40B4-BE49-F238E27FC236}">
                <a16:creationId xmlns:a16="http://schemas.microsoft.com/office/drawing/2014/main" id="{F0E74D64-7702-4FA0-A090-99B274A3563E}"/>
              </a:ext>
            </a:extLst>
          </p:cNvPr>
          <p:cNvSpPr txBox="1">
            <a:spLocks/>
          </p:cNvSpPr>
          <p:nvPr/>
        </p:nvSpPr>
        <p:spPr>
          <a:xfrm>
            <a:off x="5792381" y="4852588"/>
            <a:ext cx="5801540" cy="1403672"/>
          </a:xfrm>
          <a:prstGeom prst="rect">
            <a:avLst/>
          </a:prstGeom>
        </p:spPr>
        <p:txBody>
          <a:bodyPr lIns="0" tIns="0" rIns="0" bIns="0"/>
          <a:lstStyle>
            <a:defPPr marR="0" lvl="0" algn="l" rtl="0">
              <a:lnSpc>
                <a:spcPct val="100000"/>
              </a:lnSpc>
              <a:spcBef>
                <a:spcPts val="0"/>
              </a:spcBef>
              <a:spcAft>
                <a:spcPts val="0"/>
              </a:spcAft>
            </a:defPPr>
            <a:lvl1pPr marL="0" marR="0" lvl="0" indent="0" algn="l" rtl="0">
              <a:lnSpc>
                <a:spcPct val="100000"/>
              </a:lnSpc>
              <a:spcBef>
                <a:spcPts val="0"/>
              </a:spcBef>
              <a:spcAft>
                <a:spcPts val="1089"/>
              </a:spcAft>
              <a:buClr>
                <a:srgbClr val="000000"/>
              </a:buClr>
              <a:buFont typeface="Arial"/>
              <a:buNone/>
              <a:defRPr sz="2000" b="0" i="0" u="none" strike="noStrike" cap="none">
                <a:solidFill>
                  <a:srgbClr val="02145E"/>
                </a:solidFill>
                <a:latin typeface="Axiforma" pitchFamily="2" charset="77"/>
                <a:ea typeface="Arial"/>
                <a:cs typeface="Arial"/>
                <a:sym typeface="Arial"/>
              </a:defRPr>
            </a:lvl1pPr>
            <a:lvl2pPr marL="0" marR="0" lvl="1" indent="0" algn="l" rtl="0">
              <a:lnSpc>
                <a:spcPct val="100000"/>
              </a:lnSpc>
              <a:spcBef>
                <a:spcPts val="0"/>
              </a:spcBef>
              <a:spcAft>
                <a:spcPts val="544"/>
              </a:spcAft>
              <a:buClr>
                <a:srgbClr val="000000"/>
              </a:buClr>
              <a:buFont typeface="Arial"/>
              <a:buNone/>
              <a:defRPr sz="1089" b="0" i="0" u="none" strike="noStrike" cap="none">
                <a:solidFill>
                  <a:srgbClr val="000000"/>
                </a:solidFill>
                <a:latin typeface="Raleway" panose="020B0003030101060003" pitchFamily="34" charset="0"/>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Raleway" panose="020B0003030101060003" pitchFamily="34" charset="0"/>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Raleway" panose="020B0003030101060003" pitchFamily="34" charset="0"/>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Raleway" panose="020B0003030101060003" pitchFamily="34" charset="0"/>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GB" dirty="0"/>
              <a:t>Global banks will take positions in multiple currencies to efficiently fund transactions undertaken across the bank in those currencies.</a:t>
            </a:r>
          </a:p>
        </p:txBody>
      </p:sp>
      <p:grpSp>
        <p:nvGrpSpPr>
          <p:cNvPr id="26" name="Group 25">
            <a:extLst>
              <a:ext uri="{FF2B5EF4-FFF2-40B4-BE49-F238E27FC236}">
                <a16:creationId xmlns:a16="http://schemas.microsoft.com/office/drawing/2014/main" id="{9F7D0665-0450-439A-9CBA-10B9A6BAEA3D}"/>
              </a:ext>
            </a:extLst>
          </p:cNvPr>
          <p:cNvGrpSpPr/>
          <p:nvPr/>
        </p:nvGrpSpPr>
        <p:grpSpPr>
          <a:xfrm>
            <a:off x="5883784" y="1330036"/>
            <a:ext cx="5801540" cy="2883041"/>
            <a:chOff x="6709558" y="1330036"/>
            <a:chExt cx="5165767" cy="2137559"/>
          </a:xfrm>
        </p:grpSpPr>
        <p:graphicFrame>
          <p:nvGraphicFramePr>
            <p:cNvPr id="27" name="Diagram 26">
              <a:extLst>
                <a:ext uri="{FF2B5EF4-FFF2-40B4-BE49-F238E27FC236}">
                  <a16:creationId xmlns:a16="http://schemas.microsoft.com/office/drawing/2014/main" id="{41551E81-3713-4A89-A43E-8E2EDB61070D}"/>
                </a:ext>
              </a:extLst>
            </p:cNvPr>
            <p:cNvGraphicFramePr/>
            <p:nvPr/>
          </p:nvGraphicFramePr>
          <p:xfrm>
            <a:off x="7042066" y="1330036"/>
            <a:ext cx="4833259" cy="2137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TextBox 27">
              <a:extLst>
                <a:ext uri="{FF2B5EF4-FFF2-40B4-BE49-F238E27FC236}">
                  <a16:creationId xmlns:a16="http://schemas.microsoft.com/office/drawing/2014/main" id="{D8993D04-649F-4C7C-82DF-F9410E57A558}"/>
                </a:ext>
              </a:extLst>
            </p:cNvPr>
            <p:cNvSpPr txBox="1"/>
            <p:nvPr/>
          </p:nvSpPr>
          <p:spPr>
            <a:xfrm rot="19112202">
              <a:off x="6709558" y="2475405"/>
              <a:ext cx="1899815" cy="369332"/>
            </a:xfrm>
            <a:prstGeom prst="rect">
              <a:avLst/>
            </a:prstGeom>
            <a:noFill/>
          </p:spPr>
          <p:txBody>
            <a:bodyPr wrap="none" rtlCol="0">
              <a:spAutoFit/>
            </a:bodyPr>
            <a:lstStyle/>
            <a:p>
              <a:r>
                <a:rPr lang="en-GB" i="1" dirty="0"/>
                <a:t>Investment Profile</a:t>
              </a:r>
            </a:p>
          </p:txBody>
        </p:sp>
      </p:grpSp>
      <p:graphicFrame>
        <p:nvGraphicFramePr>
          <p:cNvPr id="30" name="Diagram 29">
            <a:extLst>
              <a:ext uri="{FF2B5EF4-FFF2-40B4-BE49-F238E27FC236}">
                <a16:creationId xmlns:a16="http://schemas.microsoft.com/office/drawing/2014/main" id="{CD91A51D-8C1F-4DE4-B6FA-63B81DC0A032}"/>
              </a:ext>
            </a:extLst>
          </p:cNvPr>
          <p:cNvGraphicFramePr/>
          <p:nvPr>
            <p:extLst>
              <p:ext uri="{D42A27DB-BD31-4B8C-83A1-F6EECF244321}">
                <p14:modId xmlns:p14="http://schemas.microsoft.com/office/powerpoint/2010/main" val="2298196335"/>
              </p:ext>
            </p:extLst>
          </p:nvPr>
        </p:nvGraphicFramePr>
        <p:xfrm>
          <a:off x="591298" y="2683379"/>
          <a:ext cx="4980560" cy="37516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052594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dirty="0"/>
              <a:t>Treasury Stakeholders</a:t>
            </a:r>
          </a:p>
        </p:txBody>
      </p:sp>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a:xfrm>
            <a:off x="720726" y="1256232"/>
            <a:ext cx="10750547" cy="4877278"/>
          </a:xfrm>
        </p:spPr>
        <p:txBody>
          <a:bodyPr/>
          <a:lstStyle/>
          <a:p>
            <a:r>
              <a:rPr lang="en-GB" dirty="0"/>
              <a:t>Due to the nature of the treasury business, there are many stakeholders across the bank.  The below shows examples of some of them (not exhaustive list):</a:t>
            </a:r>
          </a:p>
          <a:p>
            <a:endParaRPr lang="en-GB" dirty="0"/>
          </a:p>
        </p:txBody>
      </p:sp>
      <p:graphicFrame>
        <p:nvGraphicFramePr>
          <p:cNvPr id="12" name="Diagram 11">
            <a:extLst>
              <a:ext uri="{FF2B5EF4-FFF2-40B4-BE49-F238E27FC236}">
                <a16:creationId xmlns:a16="http://schemas.microsoft.com/office/drawing/2014/main" id="{E410A9E5-E643-427A-9F1E-BB9D97A1027E}"/>
              </a:ext>
            </a:extLst>
          </p:cNvPr>
          <p:cNvGraphicFramePr/>
          <p:nvPr>
            <p:extLst>
              <p:ext uri="{D42A27DB-BD31-4B8C-83A1-F6EECF244321}">
                <p14:modId xmlns:p14="http://schemas.microsoft.com/office/powerpoint/2010/main" val="716744438"/>
              </p:ext>
            </p:extLst>
          </p:nvPr>
        </p:nvGraphicFramePr>
        <p:xfrm>
          <a:off x="-167350" y="2088647"/>
          <a:ext cx="6636516" cy="4680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a:extLst>
              <a:ext uri="{FF2B5EF4-FFF2-40B4-BE49-F238E27FC236}">
                <a16:creationId xmlns:a16="http://schemas.microsoft.com/office/drawing/2014/main" id="{C601F289-7794-4697-89B3-72BEF8F17665}"/>
              </a:ext>
            </a:extLst>
          </p:cNvPr>
          <p:cNvGraphicFramePr/>
          <p:nvPr>
            <p:extLst>
              <p:ext uri="{D42A27DB-BD31-4B8C-83A1-F6EECF244321}">
                <p14:modId xmlns:p14="http://schemas.microsoft.com/office/powerpoint/2010/main" val="2921760953"/>
              </p:ext>
            </p:extLst>
          </p:nvPr>
        </p:nvGraphicFramePr>
        <p:xfrm>
          <a:off x="5951786" y="2353894"/>
          <a:ext cx="5180563" cy="40389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5" name="Graphic 14" descr="Lecturer">
            <a:extLst>
              <a:ext uri="{FF2B5EF4-FFF2-40B4-BE49-F238E27FC236}">
                <a16:creationId xmlns:a16="http://schemas.microsoft.com/office/drawing/2014/main" id="{9426A064-A1FD-4DB1-84D6-3E25266962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53536" y="3638645"/>
            <a:ext cx="795502" cy="795502"/>
          </a:xfrm>
          <a:prstGeom prst="rect">
            <a:avLst/>
          </a:prstGeom>
        </p:spPr>
      </p:pic>
      <p:sp>
        <p:nvSpPr>
          <p:cNvPr id="16" name="TextBox 15">
            <a:extLst>
              <a:ext uri="{FF2B5EF4-FFF2-40B4-BE49-F238E27FC236}">
                <a16:creationId xmlns:a16="http://schemas.microsoft.com/office/drawing/2014/main" id="{109FE3EE-2637-450A-A583-19806E4DE0C7}"/>
              </a:ext>
            </a:extLst>
          </p:cNvPr>
          <p:cNvSpPr txBox="1"/>
          <p:nvPr/>
        </p:nvSpPr>
        <p:spPr>
          <a:xfrm>
            <a:off x="6196269" y="4513833"/>
            <a:ext cx="1419225" cy="523220"/>
          </a:xfrm>
          <a:prstGeom prst="rect">
            <a:avLst/>
          </a:prstGeom>
          <a:noFill/>
        </p:spPr>
        <p:txBody>
          <a:bodyPr wrap="square" rtlCol="0">
            <a:spAutoFit/>
          </a:bodyPr>
          <a:lstStyle/>
          <a:p>
            <a:pPr algn="ctr"/>
            <a:r>
              <a:rPr lang="en-GB" sz="1400" dirty="0"/>
              <a:t>External Stakeholders</a:t>
            </a:r>
          </a:p>
        </p:txBody>
      </p:sp>
      <p:pic>
        <p:nvPicPr>
          <p:cNvPr id="17" name="Graphic 16" descr="Teacher">
            <a:extLst>
              <a:ext uri="{FF2B5EF4-FFF2-40B4-BE49-F238E27FC236}">
                <a16:creationId xmlns:a16="http://schemas.microsoft.com/office/drawing/2014/main" id="{06DB3D15-5AF3-48DE-ACEF-6679B44EB8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22621" y="3663813"/>
            <a:ext cx="914400" cy="914400"/>
          </a:xfrm>
          <a:prstGeom prst="rect">
            <a:avLst/>
          </a:prstGeom>
        </p:spPr>
      </p:pic>
      <p:sp>
        <p:nvSpPr>
          <p:cNvPr id="18" name="TextBox 17">
            <a:extLst>
              <a:ext uri="{FF2B5EF4-FFF2-40B4-BE49-F238E27FC236}">
                <a16:creationId xmlns:a16="http://schemas.microsoft.com/office/drawing/2014/main" id="{8BE7DC70-D278-4487-BC87-731FAE0D5306}"/>
              </a:ext>
            </a:extLst>
          </p:cNvPr>
          <p:cNvSpPr txBox="1"/>
          <p:nvPr/>
        </p:nvSpPr>
        <p:spPr>
          <a:xfrm>
            <a:off x="3945190" y="4513833"/>
            <a:ext cx="1419225" cy="523220"/>
          </a:xfrm>
          <a:prstGeom prst="rect">
            <a:avLst/>
          </a:prstGeom>
          <a:noFill/>
        </p:spPr>
        <p:txBody>
          <a:bodyPr wrap="square" rtlCol="0">
            <a:spAutoFit/>
          </a:bodyPr>
          <a:lstStyle/>
          <a:p>
            <a:pPr algn="ctr"/>
            <a:r>
              <a:rPr lang="en-GB" sz="1400" dirty="0"/>
              <a:t>Internal Stakeholders</a:t>
            </a:r>
          </a:p>
        </p:txBody>
      </p:sp>
    </p:spTree>
    <p:extLst>
      <p:ext uri="{BB962C8B-B14F-4D97-AF65-F5344CB8AC3E}">
        <p14:creationId xmlns:p14="http://schemas.microsoft.com/office/powerpoint/2010/main" val="1689843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a:xfrm>
            <a:off x="720726" y="1333144"/>
            <a:ext cx="10750551" cy="4800365"/>
          </a:xfrm>
        </p:spPr>
        <p:txBody>
          <a:bodyPr/>
          <a:lstStyle/>
          <a:p>
            <a:r>
              <a:rPr lang="en-GB" dirty="0"/>
              <a:t>Treasury manage the bank’s requirement to execute multiple transactions in multiple currencies.</a:t>
            </a:r>
          </a:p>
          <a:p>
            <a:endParaRPr lang="en-GB" sz="700" dirty="0"/>
          </a:p>
          <a:p>
            <a:r>
              <a:rPr lang="en-GB" dirty="0"/>
              <a:t>For example, a front office team, like the capital financing, may have agreed a business loan in euros. They need to purchase the euros on the money market.</a:t>
            </a:r>
          </a:p>
          <a:p>
            <a:endParaRPr lang="en-GB" sz="700" dirty="0"/>
          </a:p>
          <a:p>
            <a:r>
              <a:rPr lang="en-GB" dirty="0"/>
              <a:t>Treasury Execution services will facilitate this and advise on cost.</a:t>
            </a:r>
          </a:p>
        </p:txBody>
      </p:sp>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a:xfrm>
            <a:off x="720726" y="724493"/>
            <a:ext cx="7972425" cy="553452"/>
          </a:xfrm>
        </p:spPr>
        <p:txBody>
          <a:bodyPr/>
          <a:lstStyle/>
          <a:p>
            <a:r>
              <a:rPr lang="en-GB" dirty="0"/>
              <a:t>Execution Services</a:t>
            </a:r>
          </a:p>
        </p:txBody>
      </p:sp>
      <p:pic>
        <p:nvPicPr>
          <p:cNvPr id="11" name="Graphic 10" descr="Coins">
            <a:extLst>
              <a:ext uri="{FF2B5EF4-FFF2-40B4-BE49-F238E27FC236}">
                <a16:creationId xmlns:a16="http://schemas.microsoft.com/office/drawing/2014/main" id="{299D60CD-9E7A-407B-ABC1-6969D10FF4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75761" y="4842234"/>
            <a:ext cx="553452" cy="553452"/>
          </a:xfrm>
          <a:prstGeom prst="rect">
            <a:avLst/>
          </a:prstGeom>
        </p:spPr>
      </p:pic>
      <p:pic>
        <p:nvPicPr>
          <p:cNvPr id="12" name="Graphic 11" descr="Money">
            <a:extLst>
              <a:ext uri="{FF2B5EF4-FFF2-40B4-BE49-F238E27FC236}">
                <a16:creationId xmlns:a16="http://schemas.microsoft.com/office/drawing/2014/main" id="{D29D4C97-4870-469B-AE25-240E126F48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9875" y="4787035"/>
            <a:ext cx="589547" cy="589547"/>
          </a:xfrm>
          <a:prstGeom prst="rect">
            <a:avLst/>
          </a:prstGeom>
        </p:spPr>
      </p:pic>
      <p:sp>
        <p:nvSpPr>
          <p:cNvPr id="13" name="TextBox 12">
            <a:extLst>
              <a:ext uri="{FF2B5EF4-FFF2-40B4-BE49-F238E27FC236}">
                <a16:creationId xmlns:a16="http://schemas.microsoft.com/office/drawing/2014/main" id="{BD17B18A-2068-4932-93BF-21977EFF94BC}"/>
              </a:ext>
            </a:extLst>
          </p:cNvPr>
          <p:cNvSpPr txBox="1"/>
          <p:nvPr/>
        </p:nvSpPr>
        <p:spPr>
          <a:xfrm>
            <a:off x="3313421" y="4159544"/>
            <a:ext cx="2573503" cy="646331"/>
          </a:xfrm>
          <a:prstGeom prst="rect">
            <a:avLst/>
          </a:prstGeom>
          <a:noFill/>
        </p:spPr>
        <p:txBody>
          <a:bodyPr wrap="square" rtlCol="0">
            <a:spAutoFit/>
          </a:bodyPr>
          <a:lstStyle/>
          <a:p>
            <a:r>
              <a:rPr lang="en-GB" dirty="0">
                <a:solidFill>
                  <a:prstClr val="black">
                    <a:lumMod val="75000"/>
                    <a:lumOff val="25000"/>
                  </a:prstClr>
                </a:solidFill>
                <a:latin typeface="Axiforma" panose="00000500000000000000" pitchFamily="50" charset="0"/>
              </a:rPr>
              <a:t>Bank A needs $300,000,000</a:t>
            </a:r>
          </a:p>
        </p:txBody>
      </p:sp>
      <p:sp>
        <p:nvSpPr>
          <p:cNvPr id="14" name="TextBox 13">
            <a:extLst>
              <a:ext uri="{FF2B5EF4-FFF2-40B4-BE49-F238E27FC236}">
                <a16:creationId xmlns:a16="http://schemas.microsoft.com/office/drawing/2014/main" id="{7AB56FC6-107E-4CE7-BA80-32BC609F73E6}"/>
              </a:ext>
            </a:extLst>
          </p:cNvPr>
          <p:cNvSpPr txBox="1"/>
          <p:nvPr/>
        </p:nvSpPr>
        <p:spPr>
          <a:xfrm>
            <a:off x="6200813" y="4140704"/>
            <a:ext cx="2703349" cy="646331"/>
          </a:xfrm>
          <a:prstGeom prst="rect">
            <a:avLst/>
          </a:prstGeom>
          <a:noFill/>
        </p:spPr>
        <p:txBody>
          <a:bodyPr wrap="square" rtlCol="0">
            <a:spAutoFit/>
          </a:bodyPr>
          <a:lstStyle/>
          <a:p>
            <a:r>
              <a:rPr lang="en-GB" dirty="0">
                <a:solidFill>
                  <a:prstClr val="black">
                    <a:lumMod val="75000"/>
                    <a:lumOff val="25000"/>
                  </a:prstClr>
                </a:solidFill>
                <a:latin typeface="Axiforma" panose="00000500000000000000" pitchFamily="50" charset="0"/>
              </a:rPr>
              <a:t>How many £ will buy $300,000,000 today?</a:t>
            </a:r>
          </a:p>
        </p:txBody>
      </p:sp>
    </p:spTree>
    <p:extLst>
      <p:ext uri="{BB962C8B-B14F-4D97-AF65-F5344CB8AC3E}">
        <p14:creationId xmlns:p14="http://schemas.microsoft.com/office/powerpoint/2010/main" val="3433702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a:xfrm>
            <a:off x="720727" y="1333144"/>
            <a:ext cx="4859678" cy="4800365"/>
          </a:xfrm>
        </p:spPr>
        <p:txBody>
          <a:bodyPr/>
          <a:lstStyle/>
          <a:p>
            <a:pPr marL="285750" indent="-285750">
              <a:buFont typeface="Arial" panose="020B0604020202020204" pitchFamily="34" charset="0"/>
              <a:buChar char="•"/>
            </a:pPr>
            <a:r>
              <a:rPr lang="en-GB" dirty="0"/>
              <a:t>Banks loan assets to each other for a specified period, usually short term, often overnight.</a:t>
            </a:r>
          </a:p>
          <a:p>
            <a:pPr marL="285750" indent="-285750">
              <a:buFont typeface="Arial" panose="020B0604020202020204" pitchFamily="34" charset="0"/>
              <a:buChar char="•"/>
            </a:pPr>
            <a:r>
              <a:rPr lang="en-GB" dirty="0"/>
              <a:t>Interest is calculated using the interbank rate.</a:t>
            </a:r>
          </a:p>
          <a:p>
            <a:pPr marL="285750" indent="-285750">
              <a:buFont typeface="Arial" panose="020B0604020202020204" pitchFamily="34" charset="0"/>
              <a:buChar char="•"/>
            </a:pPr>
            <a:r>
              <a:rPr lang="en-GB" dirty="0"/>
              <a:t>The interbank rate is driven by the availability of money in the market: more lenders = lower rates, fewer lenders = higher rates.</a:t>
            </a:r>
          </a:p>
          <a:p>
            <a:pPr marL="285750" indent="-285750">
              <a:buFont typeface="Arial" panose="020B0604020202020204" pitchFamily="34" charset="0"/>
              <a:buChar char="•"/>
            </a:pPr>
            <a:r>
              <a:rPr lang="en-GB" dirty="0"/>
              <a:t>Interbank rates include: ICE LIBOR,  EURIBOR, US Dollar LIBOR.</a:t>
            </a:r>
          </a:p>
          <a:p>
            <a:pPr marL="285750" indent="-285750">
              <a:buFont typeface="Arial" panose="020B0604020202020204" pitchFamily="34" charset="0"/>
              <a:buChar char="•"/>
            </a:pPr>
            <a:r>
              <a:rPr lang="en-GB" dirty="0"/>
              <a:t>Banks have credit ratings which also impact the rate paid for borrowing.</a:t>
            </a:r>
          </a:p>
          <a:p>
            <a:endParaRPr lang="en-GB" dirty="0"/>
          </a:p>
        </p:txBody>
      </p:sp>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dirty="0"/>
              <a:t>Interbank Lending</a:t>
            </a:r>
          </a:p>
        </p:txBody>
      </p:sp>
      <p:graphicFrame>
        <p:nvGraphicFramePr>
          <p:cNvPr id="9" name="Content Placeholder 3">
            <a:extLst>
              <a:ext uri="{FF2B5EF4-FFF2-40B4-BE49-F238E27FC236}">
                <a16:creationId xmlns:a16="http://schemas.microsoft.com/office/drawing/2014/main" id="{74D8713A-54B8-4CF0-9213-973306BECF1A}"/>
              </a:ext>
            </a:extLst>
          </p:cNvPr>
          <p:cNvGraphicFramePr>
            <a:graphicFrameLocks/>
          </p:cNvGraphicFramePr>
          <p:nvPr>
            <p:extLst>
              <p:ext uri="{D42A27DB-BD31-4B8C-83A1-F6EECF244321}">
                <p14:modId xmlns:p14="http://schemas.microsoft.com/office/powerpoint/2010/main" val="3029584652"/>
              </p:ext>
            </p:extLst>
          </p:nvPr>
        </p:nvGraphicFramePr>
        <p:xfrm>
          <a:off x="5783283" y="1625602"/>
          <a:ext cx="6408717" cy="4122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4198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a:xfrm>
            <a:off x="720727" y="1333144"/>
            <a:ext cx="4859678" cy="4800365"/>
          </a:xfrm>
        </p:spPr>
        <p:txBody>
          <a:bodyPr/>
          <a:lstStyle/>
          <a:p>
            <a:r>
              <a:rPr lang="en-GB" dirty="0"/>
              <a:t>LIBOR : A benchmark rate for currency borrowing</a:t>
            </a:r>
            <a:endParaRPr lang="en-GB" sz="700" dirty="0"/>
          </a:p>
          <a:p>
            <a:r>
              <a:rPr lang="en-GB" dirty="0"/>
              <a:t>Produced on daily rate submissions from 11 - 17 contributor banks who answer the question: </a:t>
            </a:r>
          </a:p>
          <a:p>
            <a:r>
              <a:rPr lang="en-GB" i="1" dirty="0"/>
              <a:t>“At what rate could you borrow funds, were you able to do so by asking for and then accepting interbank offers in a reasonable market size just prior to 11am London time?”</a:t>
            </a:r>
          </a:p>
          <a:p>
            <a:endParaRPr lang="en-GB" dirty="0"/>
          </a:p>
          <a:p>
            <a:endParaRPr lang="en-GB" dirty="0"/>
          </a:p>
          <a:p>
            <a:endParaRPr lang="en-GB" dirty="0"/>
          </a:p>
        </p:txBody>
      </p:sp>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sz="2800" dirty="0"/>
              <a:t>LIBOR – London Interbank Offered Rate </a:t>
            </a:r>
          </a:p>
        </p:txBody>
      </p:sp>
      <p:sp>
        <p:nvSpPr>
          <p:cNvPr id="2" name="TextBox 1">
            <a:extLst>
              <a:ext uri="{FF2B5EF4-FFF2-40B4-BE49-F238E27FC236}">
                <a16:creationId xmlns:a16="http://schemas.microsoft.com/office/drawing/2014/main" id="{821AEC6B-1793-4B0D-AB4F-CEA43816F1A4}"/>
              </a:ext>
            </a:extLst>
          </p:cNvPr>
          <p:cNvSpPr txBox="1"/>
          <p:nvPr/>
        </p:nvSpPr>
        <p:spPr>
          <a:xfrm>
            <a:off x="720726" y="4982195"/>
            <a:ext cx="9482953" cy="2062103"/>
          </a:xfrm>
          <a:prstGeom prst="rect">
            <a:avLst/>
          </a:prstGeom>
          <a:noFill/>
        </p:spPr>
        <p:txBody>
          <a:bodyPr wrap="square" rtlCol="0">
            <a:spAutoFit/>
          </a:bodyPr>
          <a:lstStyle/>
          <a:p>
            <a:r>
              <a:rPr lang="en-GB" sz="2000" dirty="0">
                <a:solidFill>
                  <a:srgbClr val="02145E"/>
                </a:solidFill>
                <a:latin typeface="Axiforma" pitchFamily="2" charset="77"/>
                <a:cs typeface="Arial"/>
              </a:rPr>
              <a:t>The rate is intended to be representative of the average rate a bank could borrow at in the London money market</a:t>
            </a:r>
          </a:p>
          <a:p>
            <a:endParaRPr lang="en-GB" sz="2000" dirty="0">
              <a:solidFill>
                <a:srgbClr val="02145E"/>
              </a:solidFill>
              <a:latin typeface="Axiforma" pitchFamily="2" charset="77"/>
              <a:cs typeface="Arial"/>
              <a:sym typeface="Arial"/>
            </a:endParaRPr>
          </a:p>
          <a:p>
            <a:r>
              <a:rPr lang="en-GB" sz="2000" dirty="0">
                <a:solidFill>
                  <a:srgbClr val="02145E"/>
                </a:solidFill>
                <a:latin typeface="Axiforma" pitchFamily="2" charset="77"/>
                <a:cs typeface="Arial"/>
                <a:sym typeface="Arial"/>
              </a:rPr>
              <a:t>LIBOR rates are quoted as an annualized interest rate: a 1-month GBP rate at 2.00000% interest = payment of 2% divided by 365</a:t>
            </a:r>
          </a:p>
          <a:p>
            <a:pPr algn="r"/>
            <a:r>
              <a:rPr lang="en-GB" sz="1000" dirty="0">
                <a:hlinkClick r:id="rId3"/>
              </a:rPr>
              <a:t>www.theice.com</a:t>
            </a:r>
            <a:endParaRPr lang="en-GB" sz="1000" dirty="0"/>
          </a:p>
          <a:p>
            <a:endParaRPr lang="en-US" dirty="0"/>
          </a:p>
        </p:txBody>
      </p:sp>
      <p:graphicFrame>
        <p:nvGraphicFramePr>
          <p:cNvPr id="6" name="Diagram 5">
            <a:extLst>
              <a:ext uri="{FF2B5EF4-FFF2-40B4-BE49-F238E27FC236}">
                <a16:creationId xmlns:a16="http://schemas.microsoft.com/office/drawing/2014/main" id="{9F7CAB5D-7EEB-4D8B-B70F-D34C2795C0CF}"/>
              </a:ext>
            </a:extLst>
          </p:cNvPr>
          <p:cNvGraphicFramePr/>
          <p:nvPr>
            <p:extLst>
              <p:ext uri="{D42A27DB-BD31-4B8C-83A1-F6EECF244321}">
                <p14:modId xmlns:p14="http://schemas.microsoft.com/office/powerpoint/2010/main" val="2847740631"/>
              </p:ext>
            </p:extLst>
          </p:nvPr>
        </p:nvGraphicFramePr>
        <p:xfrm>
          <a:off x="5723906" y="1333144"/>
          <a:ext cx="4191990" cy="32178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014D586C-8230-4522-B88E-32B9227B07D3}"/>
              </a:ext>
            </a:extLst>
          </p:cNvPr>
          <p:cNvGraphicFramePr/>
          <p:nvPr>
            <p:extLst>
              <p:ext uri="{D42A27DB-BD31-4B8C-83A1-F6EECF244321}">
                <p14:modId xmlns:p14="http://schemas.microsoft.com/office/powerpoint/2010/main" val="1191021786"/>
              </p:ext>
            </p:extLst>
          </p:nvPr>
        </p:nvGraphicFramePr>
        <p:xfrm>
          <a:off x="9607915" y="3431316"/>
          <a:ext cx="2260081" cy="225679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780522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dirty="0"/>
              <a:t>LIBOR History</a:t>
            </a:r>
          </a:p>
        </p:txBody>
      </p:sp>
      <p:cxnSp>
        <p:nvCxnSpPr>
          <p:cNvPr id="6" name="Straight Connector 5">
            <a:extLst>
              <a:ext uri="{FF2B5EF4-FFF2-40B4-BE49-F238E27FC236}">
                <a16:creationId xmlns:a16="http://schemas.microsoft.com/office/drawing/2014/main" id="{E014D828-BC72-4CF0-9CE1-E4E53DEDDCF8}"/>
              </a:ext>
            </a:extLst>
          </p:cNvPr>
          <p:cNvCxnSpPr>
            <a:cxnSpLocks/>
          </p:cNvCxnSpPr>
          <p:nvPr/>
        </p:nvCxnSpPr>
        <p:spPr>
          <a:xfrm>
            <a:off x="5883651" y="1679459"/>
            <a:ext cx="0" cy="453452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A96C0D7-2532-4A54-9E41-1CFB61E53066}"/>
              </a:ext>
            </a:extLst>
          </p:cNvPr>
          <p:cNvSpPr txBox="1"/>
          <p:nvPr/>
        </p:nvSpPr>
        <p:spPr>
          <a:xfrm>
            <a:off x="498168" y="1679459"/>
            <a:ext cx="4981673" cy="4093428"/>
          </a:xfrm>
          <a:prstGeom prst="rect">
            <a:avLst/>
          </a:prstGeom>
          <a:noFill/>
        </p:spPr>
        <p:txBody>
          <a:bodyPr wrap="square" rtlCol="0">
            <a:spAutoFit/>
          </a:bodyPr>
          <a:lstStyle/>
          <a:p>
            <a:pPr defTabSz="1219170">
              <a:buClr>
                <a:srgbClr val="000000"/>
              </a:buClr>
            </a:pPr>
            <a:r>
              <a:rPr lang="en-US" sz="2000" b="1" kern="0" dirty="0">
                <a:solidFill>
                  <a:srgbClr val="001261"/>
                </a:solidFill>
                <a:latin typeface="Axiforma" panose="00000500000000000000" pitchFamily="50" charset="0"/>
                <a:cs typeface="Arial"/>
                <a:sym typeface="Arial"/>
              </a:rPr>
              <a:t>LIBOR then…..</a:t>
            </a:r>
          </a:p>
          <a:p>
            <a:pPr defTabSz="1219170">
              <a:buClr>
                <a:srgbClr val="000000"/>
              </a:buClr>
            </a:pPr>
            <a:endParaRPr lang="en-US" sz="2000" b="1" kern="0" dirty="0">
              <a:solidFill>
                <a:srgbClr val="001261"/>
              </a:solidFill>
              <a:latin typeface="Axiforma" panose="00000500000000000000" pitchFamily="50" charset="0"/>
              <a:cs typeface="Arial"/>
              <a:sym typeface="Arial"/>
            </a:endParaRPr>
          </a:p>
          <a:p>
            <a:pPr marL="285750" indent="-285750" defTabSz="1219170">
              <a:buClr>
                <a:srgbClr val="000000"/>
              </a:buClr>
              <a:buFont typeface="Arial" panose="020B0604020202020204" pitchFamily="34" charset="0"/>
              <a:buChar char="•"/>
            </a:pPr>
            <a:r>
              <a:rPr lang="en-GB" sz="2000" kern="0" dirty="0">
                <a:solidFill>
                  <a:srgbClr val="001261"/>
                </a:solidFill>
                <a:latin typeface="Axiforma" panose="00000500000000000000" pitchFamily="50" charset="0"/>
                <a:cs typeface="Arial"/>
              </a:rPr>
              <a:t>Pre-2012 LIBOR Rigging Scandal</a:t>
            </a:r>
          </a:p>
          <a:p>
            <a:pPr marL="285750" indent="-285750" defTabSz="1219170">
              <a:buClr>
                <a:srgbClr val="000000"/>
              </a:buClr>
              <a:buFont typeface="Arial" panose="020B0604020202020204" pitchFamily="34" charset="0"/>
              <a:buChar char="•"/>
            </a:pPr>
            <a:endParaRPr lang="en-GB" sz="2000" kern="0" dirty="0">
              <a:solidFill>
                <a:srgbClr val="001261"/>
              </a:solidFill>
              <a:latin typeface="Axiforma" panose="00000500000000000000" pitchFamily="50" charset="0"/>
              <a:cs typeface="Arial"/>
            </a:endParaRPr>
          </a:p>
          <a:p>
            <a:pPr marL="285750" indent="-285750" defTabSz="1219170">
              <a:buClr>
                <a:srgbClr val="000000"/>
              </a:buClr>
              <a:buFont typeface="Arial" panose="020B0604020202020204" pitchFamily="34" charset="0"/>
              <a:buChar char="•"/>
            </a:pPr>
            <a:r>
              <a:rPr lang="en-GB" sz="2000" kern="0" dirty="0">
                <a:solidFill>
                  <a:srgbClr val="001261"/>
                </a:solidFill>
                <a:latin typeface="Axiforma" panose="00000500000000000000" pitchFamily="50" charset="0"/>
                <a:cs typeface="Arial"/>
              </a:rPr>
              <a:t>Little oversight</a:t>
            </a:r>
          </a:p>
          <a:p>
            <a:pPr marL="285750" indent="-285750" defTabSz="1219170">
              <a:buClr>
                <a:srgbClr val="000000"/>
              </a:buClr>
              <a:buFont typeface="Arial" panose="020B0604020202020204" pitchFamily="34" charset="0"/>
              <a:buChar char="•"/>
            </a:pPr>
            <a:endParaRPr lang="en-GB" sz="2000" kern="0" dirty="0">
              <a:solidFill>
                <a:srgbClr val="001261"/>
              </a:solidFill>
              <a:latin typeface="Axiforma" panose="00000500000000000000" pitchFamily="50" charset="0"/>
              <a:cs typeface="Arial"/>
            </a:endParaRPr>
          </a:p>
          <a:p>
            <a:pPr marL="285750" indent="-285750" defTabSz="1219170">
              <a:buClr>
                <a:srgbClr val="000000"/>
              </a:buClr>
              <a:buFont typeface="Arial" panose="020B0604020202020204" pitchFamily="34" charset="0"/>
              <a:buChar char="•"/>
            </a:pPr>
            <a:r>
              <a:rPr lang="en-GB" sz="2000" kern="0" dirty="0">
                <a:solidFill>
                  <a:srgbClr val="001261"/>
                </a:solidFill>
                <a:latin typeface="Axiforma" panose="00000500000000000000" pitchFamily="50" charset="0"/>
                <a:cs typeface="Arial"/>
              </a:rPr>
              <a:t>Rates were submitted that would benefit rates swap traders instead of being the actual rates that the bank would pay to borrow money</a:t>
            </a:r>
          </a:p>
          <a:p>
            <a:pPr marL="285750" indent="-285750" defTabSz="1219170">
              <a:buClr>
                <a:srgbClr val="000000"/>
              </a:buClr>
              <a:buFont typeface="Arial" panose="020B0604020202020204" pitchFamily="34" charset="0"/>
              <a:buChar char="•"/>
            </a:pPr>
            <a:endParaRPr lang="en-GB" sz="2000" kern="0" dirty="0">
              <a:solidFill>
                <a:srgbClr val="001261"/>
              </a:solidFill>
              <a:latin typeface="Axiforma" panose="00000500000000000000" pitchFamily="50" charset="0"/>
              <a:cs typeface="Arial"/>
            </a:endParaRPr>
          </a:p>
          <a:p>
            <a:pPr marL="285750" indent="-285750" defTabSz="1219170">
              <a:buClr>
                <a:srgbClr val="000000"/>
              </a:buClr>
              <a:buFont typeface="Arial" panose="020B0604020202020204" pitchFamily="34" charset="0"/>
              <a:buChar char="•"/>
            </a:pPr>
            <a:r>
              <a:rPr lang="en-GB" sz="2000" kern="0" dirty="0">
                <a:solidFill>
                  <a:srgbClr val="001261"/>
                </a:solidFill>
                <a:latin typeface="Axiforma" panose="00000500000000000000" pitchFamily="50" charset="0"/>
                <a:cs typeface="Arial"/>
              </a:rPr>
              <a:t>Traders colluded across different banks to collectively adjust the rate</a:t>
            </a:r>
          </a:p>
        </p:txBody>
      </p:sp>
      <p:sp>
        <p:nvSpPr>
          <p:cNvPr id="13" name="TextBox 12">
            <a:extLst>
              <a:ext uri="{FF2B5EF4-FFF2-40B4-BE49-F238E27FC236}">
                <a16:creationId xmlns:a16="http://schemas.microsoft.com/office/drawing/2014/main" id="{72326ED0-5D15-4FE8-B4C1-2A32CA893F29}"/>
              </a:ext>
            </a:extLst>
          </p:cNvPr>
          <p:cNvSpPr txBox="1"/>
          <p:nvPr/>
        </p:nvSpPr>
        <p:spPr>
          <a:xfrm>
            <a:off x="6557039" y="1679459"/>
            <a:ext cx="4981673" cy="3477875"/>
          </a:xfrm>
          <a:prstGeom prst="rect">
            <a:avLst/>
          </a:prstGeom>
          <a:noFill/>
        </p:spPr>
        <p:txBody>
          <a:bodyPr wrap="square" rtlCol="0">
            <a:spAutoFit/>
          </a:bodyPr>
          <a:lstStyle/>
          <a:p>
            <a:pPr defTabSz="1219170">
              <a:buClr>
                <a:srgbClr val="000000"/>
              </a:buClr>
            </a:pPr>
            <a:r>
              <a:rPr lang="en-US" sz="2000" b="1" kern="0" dirty="0">
                <a:solidFill>
                  <a:srgbClr val="001261"/>
                </a:solidFill>
                <a:latin typeface="Axiforma" panose="00000500000000000000" pitchFamily="50" charset="0"/>
                <a:cs typeface="Arial"/>
                <a:sym typeface="Arial"/>
              </a:rPr>
              <a:t>LIBOR now….</a:t>
            </a:r>
          </a:p>
          <a:p>
            <a:pPr defTabSz="1219170">
              <a:buClr>
                <a:srgbClr val="000000"/>
              </a:buClr>
            </a:pPr>
            <a:endParaRPr lang="en-US" sz="2000" b="1" kern="0" dirty="0">
              <a:solidFill>
                <a:srgbClr val="001261"/>
              </a:solidFill>
              <a:latin typeface="Axiforma" panose="00000500000000000000" pitchFamily="50" charset="0"/>
              <a:cs typeface="Arial"/>
              <a:sym typeface="Arial"/>
            </a:endParaRPr>
          </a:p>
          <a:p>
            <a:pPr marL="285750" indent="-285750">
              <a:buFont typeface="Arial" panose="020B0604020202020204" pitchFamily="34" charset="0"/>
              <a:buChar char="•"/>
            </a:pPr>
            <a:r>
              <a:rPr lang="en-GB" sz="2000" kern="0" dirty="0">
                <a:solidFill>
                  <a:srgbClr val="001261"/>
                </a:solidFill>
                <a:latin typeface="Axiforma" panose="00000500000000000000" pitchFamily="50" charset="0"/>
                <a:cs typeface="Arial"/>
              </a:rPr>
              <a:t>New governance: ICE LIBOR</a:t>
            </a:r>
          </a:p>
          <a:p>
            <a:pPr marL="285750" indent="-285750">
              <a:buFont typeface="Arial" panose="020B0604020202020204" pitchFamily="34" charset="0"/>
              <a:buChar char="•"/>
            </a:pPr>
            <a:endParaRPr lang="en-GB" sz="2000" kern="0" dirty="0">
              <a:solidFill>
                <a:srgbClr val="001261"/>
              </a:solidFill>
              <a:latin typeface="Axiforma" panose="00000500000000000000" pitchFamily="50" charset="0"/>
              <a:cs typeface="Arial"/>
            </a:endParaRPr>
          </a:p>
          <a:p>
            <a:pPr marL="285750" indent="-285750">
              <a:buFont typeface="Arial" panose="020B0604020202020204" pitchFamily="34" charset="0"/>
              <a:buChar char="•"/>
            </a:pPr>
            <a:r>
              <a:rPr lang="en-GB" sz="2000" kern="0" dirty="0">
                <a:solidFill>
                  <a:srgbClr val="001261"/>
                </a:solidFill>
                <a:latin typeface="Axiforma" panose="00000500000000000000" pitchFamily="50" charset="0"/>
                <a:cs typeface="Arial"/>
              </a:rPr>
              <a:t>Rates based on actual transactions with records kept</a:t>
            </a:r>
          </a:p>
          <a:p>
            <a:pPr marL="285750" indent="-285750">
              <a:buFont typeface="Arial" panose="020B0604020202020204" pitchFamily="34" charset="0"/>
              <a:buChar char="•"/>
            </a:pPr>
            <a:endParaRPr lang="en-GB" sz="2000" kern="0" dirty="0">
              <a:solidFill>
                <a:srgbClr val="001261"/>
              </a:solidFill>
              <a:latin typeface="Axiforma" panose="00000500000000000000" pitchFamily="50" charset="0"/>
              <a:cs typeface="Arial"/>
            </a:endParaRPr>
          </a:p>
          <a:p>
            <a:pPr marL="285750" indent="-285750">
              <a:buFont typeface="Arial" panose="020B0604020202020204" pitchFamily="34" charset="0"/>
              <a:buChar char="•"/>
            </a:pPr>
            <a:r>
              <a:rPr lang="en-GB" sz="2000" kern="0" dirty="0">
                <a:solidFill>
                  <a:srgbClr val="001261"/>
                </a:solidFill>
                <a:latin typeface="Axiforma" panose="00000500000000000000" pitchFamily="50" charset="0"/>
                <a:cs typeface="Arial"/>
              </a:rPr>
              <a:t>Criminal sanctions in place to enable prosecution in case of manipulation of benchmark interest rates</a:t>
            </a:r>
          </a:p>
        </p:txBody>
      </p:sp>
    </p:spTree>
    <p:extLst>
      <p:ext uri="{BB962C8B-B14F-4D97-AF65-F5344CB8AC3E}">
        <p14:creationId xmlns:p14="http://schemas.microsoft.com/office/powerpoint/2010/main" val="1918886176"/>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0.jpeg"/></Relationships>
</file>

<file path=ppt/theme/theme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3Theme">
  <a:themeElements>
    <a:clrScheme name="Custom 1">
      <a:dk1>
        <a:srgbClr val="000000"/>
      </a:dk1>
      <a:lt1>
        <a:srgbClr val="FFFFFF"/>
      </a:lt1>
      <a:dk2>
        <a:srgbClr val="880D53"/>
      </a:dk2>
      <a:lt2>
        <a:srgbClr val="FFFFFF"/>
      </a:lt2>
      <a:accent1>
        <a:srgbClr val="C8E1C1"/>
      </a:accent1>
      <a:accent2>
        <a:srgbClr val="F3DCEC"/>
      </a:accent2>
      <a:accent3>
        <a:srgbClr val="A5A5A5"/>
      </a:accent3>
      <a:accent4>
        <a:srgbClr val="F2D3BD"/>
      </a:accent4>
      <a:accent5>
        <a:srgbClr val="BADEED"/>
      </a:accent5>
      <a:accent6>
        <a:srgbClr val="F9F2CD"/>
      </a:accent6>
      <a:hlink>
        <a:srgbClr val="0070C0"/>
      </a:hlink>
      <a:folHlink>
        <a:srgbClr val="00A9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on Boardroom">
  <a:themeElements>
    <a:clrScheme name="Custom 1">
      <a:dk1>
        <a:srgbClr val="001261"/>
      </a:dk1>
      <a:lt1>
        <a:srgbClr val="FFFFFF"/>
      </a:lt1>
      <a:dk2>
        <a:srgbClr val="001261"/>
      </a:dk2>
      <a:lt2>
        <a:srgbClr val="FFFFFF"/>
      </a:lt2>
      <a:accent1>
        <a:srgbClr val="00B2E3"/>
      </a:accent1>
      <a:accent2>
        <a:srgbClr val="A31A75"/>
      </a:accent2>
      <a:accent3>
        <a:srgbClr val="FF6359"/>
      </a:accent3>
      <a:accent4>
        <a:srgbClr val="00EBBF"/>
      </a:accent4>
      <a:accent5>
        <a:srgbClr val="B636E9"/>
      </a:accent5>
      <a:accent6>
        <a:srgbClr val="57D6FF"/>
      </a:accent6>
      <a:hlink>
        <a:srgbClr val="00B2E3"/>
      </a:hlink>
      <a:folHlink>
        <a:srgbClr val="2D89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6484ACC6280B4487163ED80ACBFFDE" ma:contentTypeVersion="15" ma:contentTypeDescription="Create a new document." ma:contentTypeScope="" ma:versionID="ca3e24beffec453632898d03763e5ced">
  <xsd:schema xmlns:xsd="http://www.w3.org/2001/XMLSchema" xmlns:xs="http://www.w3.org/2001/XMLSchema" xmlns:p="http://schemas.microsoft.com/office/2006/metadata/properties" xmlns:ns2="f2b0e5c4-d42e-47f0-8b5c-5b1b44d5c7f7" xmlns:ns3="09f55ea0-5889-40b2-9381-d00cf9dea6aa" targetNamespace="http://schemas.microsoft.com/office/2006/metadata/properties" ma:root="true" ma:fieldsID="0160e15b2de4adfa23b71f1ee6b73121" ns2:_="" ns3:_="">
    <xsd:import namespace="f2b0e5c4-d42e-47f0-8b5c-5b1b44d5c7f7"/>
    <xsd:import namespace="09f55ea0-5889-40b2-9381-d00cf9dea6a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b0e5c4-d42e-47f0-8b5c-5b1b44d5c7f7"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AutoTags" ma:index="7" nillable="true" ma:displayName="Tags" ma:internalName="MediaServiceAutoTags" ma:readOnly="true">
      <xsd:simpleType>
        <xsd:restriction base="dms:Text"/>
      </xsd:simpleType>
    </xsd:element>
    <xsd:element name="MediaServiceOCR" ma:index="8" nillable="true" ma:displayName="Extracted Text" ma:internalName="MediaServiceOCR" ma:readOnly="true">
      <xsd:simpleType>
        <xsd:restriction base="dms:Note">
          <xsd:maxLength value="255"/>
        </xsd:restriction>
      </xsd:simpleType>
    </xsd:element>
    <xsd:element name="MediaServiceDateTaken" ma:index="9" nillable="true" ma:displayName="MediaServiceDateTaken" ma:hidden="true" ma:internalName="MediaServiceDateTaken" ma:readOnly="true">
      <xsd:simpleType>
        <xsd:restriction base="dms:Text"/>
      </xsd:simpleType>
    </xsd:element>
    <xsd:element name="MediaServiceLocation" ma:index="10"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f55ea0-5889-40b2-9381-d00cf9dea6aa" elementFormDefault="qualified">
    <xsd:import namespace="http://schemas.microsoft.com/office/2006/documentManagement/types"/>
    <xsd:import namespace="http://schemas.microsoft.com/office/infopath/2007/PartnerControls"/>
    <xsd:element name="SharedWithUsers" ma:index="14"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A4D1149-0291-44DA-BBF5-ED3565840F7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96C4C1E-01F6-48AD-903F-F250F10234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b0e5c4-d42e-47f0-8b5c-5b1b44d5c7f7"/>
    <ds:schemaRef ds:uri="09f55ea0-5889-40b2-9381-d00cf9dea6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125BAB-C915-4F15-956F-664D80107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8357</TotalTime>
  <Words>1337</Words>
  <Application>Microsoft Office PowerPoint</Application>
  <PresentationFormat>Widescreen</PresentationFormat>
  <Paragraphs>178</Paragraphs>
  <Slides>11</Slides>
  <Notes>11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vt:i4>
      </vt:variant>
    </vt:vector>
  </HeadingPairs>
  <TitlesOfParts>
    <vt:vector size="21" baseType="lpstr">
      <vt:lpstr>Arial</vt:lpstr>
      <vt:lpstr>Wingdings 3</vt:lpstr>
      <vt:lpstr>Roboto</vt:lpstr>
      <vt:lpstr>Raleway</vt:lpstr>
      <vt:lpstr>Calibri</vt:lpstr>
      <vt:lpstr>Consolas</vt:lpstr>
      <vt:lpstr>Axiforma</vt:lpstr>
      <vt:lpstr>5_Office Theme</vt:lpstr>
      <vt:lpstr>M3Theme</vt:lpstr>
      <vt:lpstr>1_Ion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Lizzie Button</dc:creator>
  <cp:lastModifiedBy>Kim Weiss</cp:lastModifiedBy>
  <cp:revision>449</cp:revision>
  <cp:lastPrinted>2017-03-03T15:17:16Z</cp:lastPrinted>
  <dcterms:created xsi:type="dcterms:W3CDTF">2017-02-20T08:54:18Z</dcterms:created>
  <dcterms:modified xsi:type="dcterms:W3CDTF">2020-04-22T20:03:27Z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0x010100726484ACC6280B4487163ED80ACBFFDE</vt:lpwstr>
  </property>
</Properties>
</file>